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7" r:id="rId4"/>
    <p:sldId id="262" r:id="rId5"/>
    <p:sldId id="258" r:id="rId6"/>
    <p:sldId id="259" r:id="rId7"/>
    <p:sldId id="276" r:id="rId8"/>
    <p:sldId id="261" r:id="rId9"/>
    <p:sldId id="266" r:id="rId10"/>
    <p:sldId id="275" r:id="rId11"/>
    <p:sldId id="263" r:id="rId12"/>
    <p:sldId id="274" r:id="rId13"/>
    <p:sldId id="265" r:id="rId14"/>
    <p:sldId id="268" r:id="rId15"/>
    <p:sldId id="269" r:id="rId16"/>
    <p:sldId id="271" r:id="rId17"/>
    <p:sldId id="267" r:id="rId18"/>
    <p:sldId id="279" r:id="rId19"/>
    <p:sldId id="278" r:id="rId20"/>
    <p:sldId id="264" r:id="rId21"/>
    <p:sldId id="270" r:id="rId22"/>
    <p:sldId id="273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BD9A8D-7D0A-4AC9-9E74-85E14E698D0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0DDB7C-04D1-4854-9341-ADD7AC7FB069}">
      <dgm:prSet phldrT="[Text]"/>
      <dgm:spPr/>
      <dgm:t>
        <a:bodyPr/>
        <a:lstStyle/>
        <a:p>
          <a:r>
            <a:rPr lang="en-US" dirty="0" smtClean="0"/>
            <a:t>Hardware</a:t>
          </a:r>
          <a:endParaRPr lang="en-US" dirty="0"/>
        </a:p>
      </dgm:t>
    </dgm:pt>
    <dgm:pt modelId="{813008FE-9E10-4773-B43C-C5562B64097A}" type="parTrans" cxnId="{3CBABBE0-56F0-4841-9C46-DC9B20BA329D}">
      <dgm:prSet/>
      <dgm:spPr/>
      <dgm:t>
        <a:bodyPr/>
        <a:lstStyle/>
        <a:p>
          <a:endParaRPr lang="en-US"/>
        </a:p>
      </dgm:t>
    </dgm:pt>
    <dgm:pt modelId="{0672ED04-A2F2-4EAB-9582-149B0BE83E37}" type="sibTrans" cxnId="{3CBABBE0-56F0-4841-9C46-DC9B20BA329D}">
      <dgm:prSet/>
      <dgm:spPr/>
      <dgm:t>
        <a:bodyPr/>
        <a:lstStyle/>
        <a:p>
          <a:endParaRPr lang="en-US"/>
        </a:p>
      </dgm:t>
    </dgm:pt>
    <dgm:pt modelId="{E3ABC00E-DBE8-4C30-B5F6-9B9883076BC1}">
      <dgm:prSet phldrT="[Text]"/>
      <dgm:spPr/>
      <dgm:t>
        <a:bodyPr/>
        <a:lstStyle/>
        <a:p>
          <a:r>
            <a:rPr lang="en-US" dirty="0" smtClean="0"/>
            <a:t>Brian Anderson – Team Communication Leader, Redesign Electronics</a:t>
          </a:r>
          <a:endParaRPr lang="en-US" dirty="0"/>
        </a:p>
      </dgm:t>
    </dgm:pt>
    <dgm:pt modelId="{C27A2966-EA8A-4520-A0DB-103A26F69B66}" type="parTrans" cxnId="{6C7D06A7-75F9-4CBB-8966-00E161F1EF39}">
      <dgm:prSet/>
      <dgm:spPr/>
      <dgm:t>
        <a:bodyPr/>
        <a:lstStyle/>
        <a:p>
          <a:endParaRPr lang="en-US"/>
        </a:p>
      </dgm:t>
    </dgm:pt>
    <dgm:pt modelId="{04A7D4EA-D79A-4388-8F07-0C788E4EDC0C}" type="sibTrans" cxnId="{6C7D06A7-75F9-4CBB-8966-00E161F1EF39}">
      <dgm:prSet/>
      <dgm:spPr/>
      <dgm:t>
        <a:bodyPr/>
        <a:lstStyle/>
        <a:p>
          <a:endParaRPr lang="en-US"/>
        </a:p>
      </dgm:t>
    </dgm:pt>
    <dgm:pt modelId="{A3A9CE77-14BD-4E66-9E9C-D5FAFF5E173C}">
      <dgm:prSet phldrT="[Text]"/>
      <dgm:spPr/>
      <dgm:t>
        <a:bodyPr/>
        <a:lstStyle/>
        <a:p>
          <a:r>
            <a:rPr lang="en-US" dirty="0" smtClean="0"/>
            <a:t>Kyle Perkins – Team Communication Leader, Redesign Electronics</a:t>
          </a:r>
          <a:endParaRPr lang="en-US" dirty="0"/>
        </a:p>
      </dgm:t>
    </dgm:pt>
    <dgm:pt modelId="{E00A8DBB-3B14-46F8-9C71-C15D40478058}" type="parTrans" cxnId="{8ECEF21B-CF56-4AC8-A796-2FF0EFA63F93}">
      <dgm:prSet/>
      <dgm:spPr/>
      <dgm:t>
        <a:bodyPr/>
        <a:lstStyle/>
        <a:p>
          <a:endParaRPr lang="en-US"/>
        </a:p>
      </dgm:t>
    </dgm:pt>
    <dgm:pt modelId="{993A698D-11D9-48AD-91BF-3CD96848E5A6}" type="sibTrans" cxnId="{8ECEF21B-CF56-4AC8-A796-2FF0EFA63F93}">
      <dgm:prSet/>
      <dgm:spPr/>
      <dgm:t>
        <a:bodyPr/>
        <a:lstStyle/>
        <a:p>
          <a:endParaRPr lang="en-US"/>
        </a:p>
      </dgm:t>
    </dgm:pt>
    <dgm:pt modelId="{533CF30D-D4BC-463C-84D7-1AFA40A605F1}">
      <dgm:prSet phldrT="[Text]"/>
      <dgm:spPr/>
      <dgm:t>
        <a:bodyPr/>
        <a:lstStyle/>
        <a:p>
          <a:r>
            <a:rPr lang="en-US" smtClean="0"/>
            <a:t>Software</a:t>
          </a:r>
          <a:endParaRPr lang="en-US" dirty="0"/>
        </a:p>
      </dgm:t>
    </dgm:pt>
    <dgm:pt modelId="{97792CD7-8353-40CC-A9C2-4042FE374DED}" type="parTrans" cxnId="{F2656812-6F17-45FD-9AD8-459715BD2C85}">
      <dgm:prSet/>
      <dgm:spPr/>
      <dgm:t>
        <a:bodyPr/>
        <a:lstStyle/>
        <a:p>
          <a:endParaRPr lang="en-US"/>
        </a:p>
      </dgm:t>
    </dgm:pt>
    <dgm:pt modelId="{BBFF5EA9-2F22-476B-B115-ACB335D57BD0}" type="sibTrans" cxnId="{F2656812-6F17-45FD-9AD8-459715BD2C85}">
      <dgm:prSet/>
      <dgm:spPr/>
      <dgm:t>
        <a:bodyPr/>
        <a:lstStyle/>
        <a:p>
          <a:endParaRPr lang="en-US"/>
        </a:p>
      </dgm:t>
    </dgm:pt>
    <dgm:pt modelId="{EBA90FD8-7566-48CC-A62F-B6FCB0A93E4A}">
      <dgm:prSet phldrT="[Text]"/>
      <dgm:spPr/>
      <dgm:t>
        <a:bodyPr/>
        <a:lstStyle/>
        <a:p>
          <a:r>
            <a:rPr lang="en-US" dirty="0" smtClean="0"/>
            <a:t>Jorden </a:t>
          </a:r>
          <a:r>
            <a:rPr lang="en-US" dirty="0" err="1" smtClean="0"/>
            <a:t>Studer</a:t>
          </a:r>
          <a:r>
            <a:rPr lang="en-US" dirty="0" smtClean="0"/>
            <a:t> – Team Leader, Mobile Application</a:t>
          </a:r>
          <a:endParaRPr lang="en-US" dirty="0"/>
        </a:p>
      </dgm:t>
    </dgm:pt>
    <dgm:pt modelId="{35941F82-5877-43E2-AD5B-410BCBB2DF3A}" type="parTrans" cxnId="{B8FEA30C-B00D-4C20-BCCC-F69D3582BDC5}">
      <dgm:prSet/>
      <dgm:spPr/>
      <dgm:t>
        <a:bodyPr/>
        <a:lstStyle/>
        <a:p>
          <a:endParaRPr lang="en-US"/>
        </a:p>
      </dgm:t>
    </dgm:pt>
    <dgm:pt modelId="{5E9676BF-3D42-49A1-B09B-0E9D6154AF4D}" type="sibTrans" cxnId="{B8FEA30C-B00D-4C20-BCCC-F69D3582BDC5}">
      <dgm:prSet/>
      <dgm:spPr/>
      <dgm:t>
        <a:bodyPr/>
        <a:lstStyle/>
        <a:p>
          <a:endParaRPr lang="en-US"/>
        </a:p>
      </dgm:t>
    </dgm:pt>
    <dgm:pt modelId="{74CDCD20-29BB-4574-9365-5C0D807EA561}">
      <dgm:prSet phldrT="[Text]"/>
      <dgm:spPr/>
      <dgm:t>
        <a:bodyPr/>
        <a:lstStyle/>
        <a:p>
          <a:r>
            <a:rPr lang="en-US" dirty="0" smtClean="0"/>
            <a:t>Kaitlynn Kruse – Team Key Concept Holder, Mobile Application</a:t>
          </a:r>
          <a:endParaRPr lang="en-US" dirty="0"/>
        </a:p>
      </dgm:t>
    </dgm:pt>
    <dgm:pt modelId="{A2240A08-9A4F-4914-8022-0D8DB1B94224}" type="parTrans" cxnId="{5244D7F0-0BF7-45A4-9A3D-50BF8957D12D}">
      <dgm:prSet/>
      <dgm:spPr/>
      <dgm:t>
        <a:bodyPr/>
        <a:lstStyle/>
        <a:p>
          <a:endParaRPr lang="en-US"/>
        </a:p>
      </dgm:t>
    </dgm:pt>
    <dgm:pt modelId="{C4F81C3A-9680-4A27-B012-D2B914B73DF3}" type="sibTrans" cxnId="{5244D7F0-0BF7-45A4-9A3D-50BF8957D12D}">
      <dgm:prSet/>
      <dgm:spPr/>
      <dgm:t>
        <a:bodyPr/>
        <a:lstStyle/>
        <a:p>
          <a:endParaRPr lang="en-US"/>
        </a:p>
      </dgm:t>
    </dgm:pt>
    <dgm:pt modelId="{4B0D3505-4086-4E62-9613-019EEC75A3B0}">
      <dgm:prSet phldrT="[Text]"/>
      <dgm:spPr/>
      <dgm:t>
        <a:bodyPr/>
        <a:lstStyle/>
        <a:p>
          <a:r>
            <a:rPr lang="en-US" dirty="0" smtClean="0"/>
            <a:t>Molly Schaeffer – Team Key Concept Holder, Web Applications </a:t>
          </a:r>
          <a:endParaRPr lang="en-US" dirty="0"/>
        </a:p>
      </dgm:t>
    </dgm:pt>
    <dgm:pt modelId="{A74A05E4-A5A1-4A6A-9413-3AE124CCEE57}" type="parTrans" cxnId="{F2116A59-27A7-4EC4-B507-696270E70050}">
      <dgm:prSet/>
      <dgm:spPr/>
      <dgm:t>
        <a:bodyPr/>
        <a:lstStyle/>
        <a:p>
          <a:endParaRPr lang="en-US"/>
        </a:p>
      </dgm:t>
    </dgm:pt>
    <dgm:pt modelId="{6CB72816-E212-4E1F-AFE3-769505704AB8}" type="sibTrans" cxnId="{F2116A59-27A7-4EC4-B507-696270E70050}">
      <dgm:prSet/>
      <dgm:spPr/>
      <dgm:t>
        <a:bodyPr/>
        <a:lstStyle/>
        <a:p>
          <a:endParaRPr lang="en-US"/>
        </a:p>
      </dgm:t>
    </dgm:pt>
    <dgm:pt modelId="{C0BAC609-741B-4838-946B-0429CAC2ACC0}">
      <dgm:prSet phldrT="[Text]"/>
      <dgm:spPr/>
      <dgm:t>
        <a:bodyPr/>
        <a:lstStyle/>
        <a:p>
          <a:r>
            <a:rPr lang="en-US" dirty="0" smtClean="0"/>
            <a:t>Mohammad </a:t>
          </a:r>
          <a:r>
            <a:rPr lang="en-US" dirty="0" err="1" smtClean="0"/>
            <a:t>Darwish</a:t>
          </a:r>
          <a:r>
            <a:rPr lang="en-US" dirty="0" smtClean="0"/>
            <a:t> – Team Webmaster, Web Applications</a:t>
          </a:r>
          <a:endParaRPr lang="en-US" dirty="0"/>
        </a:p>
      </dgm:t>
    </dgm:pt>
    <dgm:pt modelId="{BD0AEC82-7533-4E61-80AE-3F8CD6110689}" type="parTrans" cxnId="{43301631-BA08-4861-9F2F-D9AAB20B69B6}">
      <dgm:prSet/>
      <dgm:spPr/>
      <dgm:t>
        <a:bodyPr/>
        <a:lstStyle/>
        <a:p>
          <a:endParaRPr lang="en-US"/>
        </a:p>
      </dgm:t>
    </dgm:pt>
    <dgm:pt modelId="{C63D2644-09C8-4E84-A1D5-3B4354B2B698}" type="sibTrans" cxnId="{43301631-BA08-4861-9F2F-D9AAB20B69B6}">
      <dgm:prSet/>
      <dgm:spPr/>
      <dgm:t>
        <a:bodyPr/>
        <a:lstStyle/>
        <a:p>
          <a:endParaRPr lang="en-US"/>
        </a:p>
      </dgm:t>
    </dgm:pt>
    <dgm:pt modelId="{72052EB5-4835-4F8C-B710-EBF79A975580}">
      <dgm:prSet phldrT="[Text]"/>
      <dgm:spPr/>
      <dgm:t>
        <a:bodyPr/>
        <a:lstStyle/>
        <a:p>
          <a:r>
            <a:rPr lang="en-US" dirty="0" smtClean="0"/>
            <a:t>Jeffrey Neel – Team Webmaster, Hardware/Software Integration</a:t>
          </a:r>
          <a:endParaRPr lang="en-US" dirty="0"/>
        </a:p>
      </dgm:t>
    </dgm:pt>
    <dgm:pt modelId="{D4A776AB-F84C-4112-811D-237A6B4991B2}" type="parTrans" cxnId="{F2FFEEDA-872B-47C8-9006-D0383D03ED60}">
      <dgm:prSet/>
      <dgm:spPr/>
      <dgm:t>
        <a:bodyPr/>
        <a:lstStyle/>
        <a:p>
          <a:endParaRPr lang="en-US"/>
        </a:p>
      </dgm:t>
    </dgm:pt>
    <dgm:pt modelId="{EBCA04E3-D7A4-4C1B-A20F-8BED7C7BC242}" type="sibTrans" cxnId="{F2FFEEDA-872B-47C8-9006-D0383D03ED60}">
      <dgm:prSet/>
      <dgm:spPr/>
      <dgm:t>
        <a:bodyPr/>
        <a:lstStyle/>
        <a:p>
          <a:endParaRPr lang="en-US"/>
        </a:p>
      </dgm:t>
    </dgm:pt>
    <dgm:pt modelId="{208AEBCC-7C54-4090-A207-FD5EE1B4251B}" type="pres">
      <dgm:prSet presAssocID="{D2BD9A8D-7D0A-4AC9-9E74-85E14E698D0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5F30C9-9C66-415E-B136-05F9DA631DE8}" type="pres">
      <dgm:prSet presAssocID="{533CF30D-D4BC-463C-84D7-1AFA40A605F1}" presName="parentLin" presStyleCnt="0"/>
      <dgm:spPr/>
    </dgm:pt>
    <dgm:pt modelId="{DA372CE5-92D9-4565-B0BD-C1ACA78D63CD}" type="pres">
      <dgm:prSet presAssocID="{533CF30D-D4BC-463C-84D7-1AFA40A605F1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887700E5-DBA6-41AA-8A45-DD5541BE33CC}" type="pres">
      <dgm:prSet presAssocID="{533CF30D-D4BC-463C-84D7-1AFA40A605F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F6670E-80ED-41B4-8507-0F43CE6EA33E}" type="pres">
      <dgm:prSet presAssocID="{533CF30D-D4BC-463C-84D7-1AFA40A605F1}" presName="negativeSpace" presStyleCnt="0"/>
      <dgm:spPr/>
    </dgm:pt>
    <dgm:pt modelId="{473A2683-55D7-4861-B65C-BC096584B7F1}" type="pres">
      <dgm:prSet presAssocID="{533CF30D-D4BC-463C-84D7-1AFA40A605F1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2E265D-08A1-48EA-AB0C-8C95B4A94C8D}" type="pres">
      <dgm:prSet presAssocID="{BBFF5EA9-2F22-476B-B115-ACB335D57BD0}" presName="spaceBetweenRectangles" presStyleCnt="0"/>
      <dgm:spPr/>
    </dgm:pt>
    <dgm:pt modelId="{D254C761-28A8-477D-AB1B-9CA08BA113F3}" type="pres">
      <dgm:prSet presAssocID="{DC0DDB7C-04D1-4854-9341-ADD7AC7FB069}" presName="parentLin" presStyleCnt="0"/>
      <dgm:spPr/>
    </dgm:pt>
    <dgm:pt modelId="{1F71E9D3-58F0-4FD7-B32E-7EB758D8DA34}" type="pres">
      <dgm:prSet presAssocID="{DC0DDB7C-04D1-4854-9341-ADD7AC7FB069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156CC014-30E7-4F77-9459-D0C863A4F8EF}" type="pres">
      <dgm:prSet presAssocID="{DC0DDB7C-04D1-4854-9341-ADD7AC7FB06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4A4405-6616-4C73-9478-93FED4F7FF7C}" type="pres">
      <dgm:prSet presAssocID="{DC0DDB7C-04D1-4854-9341-ADD7AC7FB069}" presName="negativeSpace" presStyleCnt="0"/>
      <dgm:spPr/>
    </dgm:pt>
    <dgm:pt modelId="{3D4E7B50-885D-4746-81A6-194BD2F6EE27}" type="pres">
      <dgm:prSet presAssocID="{DC0DDB7C-04D1-4854-9341-ADD7AC7FB069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F4F363-25A9-4A96-887E-FD4BD66202BB}" type="presOf" srcId="{EBA90FD8-7566-48CC-A62F-B6FCB0A93E4A}" destId="{473A2683-55D7-4861-B65C-BC096584B7F1}" srcOrd="0" destOrd="0" presId="urn:microsoft.com/office/officeart/2005/8/layout/list1"/>
    <dgm:cxn modelId="{F2116A59-27A7-4EC4-B507-696270E70050}" srcId="{533CF30D-D4BC-463C-84D7-1AFA40A605F1}" destId="{4B0D3505-4086-4E62-9613-019EEC75A3B0}" srcOrd="2" destOrd="0" parTransId="{A74A05E4-A5A1-4A6A-9413-3AE124CCEE57}" sibTransId="{6CB72816-E212-4E1F-AFE3-769505704AB8}"/>
    <dgm:cxn modelId="{5244D7F0-0BF7-45A4-9A3D-50BF8957D12D}" srcId="{533CF30D-D4BC-463C-84D7-1AFA40A605F1}" destId="{74CDCD20-29BB-4574-9365-5C0D807EA561}" srcOrd="1" destOrd="0" parTransId="{A2240A08-9A4F-4914-8022-0D8DB1B94224}" sibTransId="{C4F81C3A-9680-4A27-B012-D2B914B73DF3}"/>
    <dgm:cxn modelId="{8ECEF21B-CF56-4AC8-A796-2FF0EFA63F93}" srcId="{DC0DDB7C-04D1-4854-9341-ADD7AC7FB069}" destId="{A3A9CE77-14BD-4E66-9E9C-D5FAFF5E173C}" srcOrd="1" destOrd="0" parTransId="{E00A8DBB-3B14-46F8-9C71-C15D40478058}" sibTransId="{993A698D-11D9-48AD-91BF-3CD96848E5A6}"/>
    <dgm:cxn modelId="{25249ADC-7E0B-41DE-85B4-DD49AD832E9E}" type="presOf" srcId="{E3ABC00E-DBE8-4C30-B5F6-9B9883076BC1}" destId="{3D4E7B50-885D-4746-81A6-194BD2F6EE27}" srcOrd="0" destOrd="0" presId="urn:microsoft.com/office/officeart/2005/8/layout/list1"/>
    <dgm:cxn modelId="{4DEA171E-703C-4590-AFF0-A50589E392DD}" type="presOf" srcId="{DC0DDB7C-04D1-4854-9341-ADD7AC7FB069}" destId="{156CC014-30E7-4F77-9459-D0C863A4F8EF}" srcOrd="1" destOrd="0" presId="urn:microsoft.com/office/officeart/2005/8/layout/list1"/>
    <dgm:cxn modelId="{03EB4F27-CE98-4A04-B759-61225C8E6673}" type="presOf" srcId="{C0BAC609-741B-4838-946B-0429CAC2ACC0}" destId="{473A2683-55D7-4861-B65C-BC096584B7F1}" srcOrd="0" destOrd="3" presId="urn:microsoft.com/office/officeart/2005/8/layout/list1"/>
    <dgm:cxn modelId="{F2656812-6F17-45FD-9AD8-459715BD2C85}" srcId="{D2BD9A8D-7D0A-4AC9-9E74-85E14E698D00}" destId="{533CF30D-D4BC-463C-84D7-1AFA40A605F1}" srcOrd="0" destOrd="0" parTransId="{97792CD7-8353-40CC-A9C2-4042FE374DED}" sibTransId="{BBFF5EA9-2F22-476B-B115-ACB335D57BD0}"/>
    <dgm:cxn modelId="{17BD49E7-340E-45C1-8CE0-27468228E6E3}" type="presOf" srcId="{533CF30D-D4BC-463C-84D7-1AFA40A605F1}" destId="{887700E5-DBA6-41AA-8A45-DD5541BE33CC}" srcOrd="1" destOrd="0" presId="urn:microsoft.com/office/officeart/2005/8/layout/list1"/>
    <dgm:cxn modelId="{BBDF20DF-4C4F-4A7A-B90B-53B517C9AAC9}" type="presOf" srcId="{533CF30D-D4BC-463C-84D7-1AFA40A605F1}" destId="{DA372CE5-92D9-4565-B0BD-C1ACA78D63CD}" srcOrd="0" destOrd="0" presId="urn:microsoft.com/office/officeart/2005/8/layout/list1"/>
    <dgm:cxn modelId="{3CBABBE0-56F0-4841-9C46-DC9B20BA329D}" srcId="{D2BD9A8D-7D0A-4AC9-9E74-85E14E698D00}" destId="{DC0DDB7C-04D1-4854-9341-ADD7AC7FB069}" srcOrd="1" destOrd="0" parTransId="{813008FE-9E10-4773-B43C-C5562B64097A}" sibTransId="{0672ED04-A2F2-4EAB-9582-149B0BE83E37}"/>
    <dgm:cxn modelId="{16A52185-B840-4DCE-9FB8-21E3E5794EE9}" type="presOf" srcId="{74CDCD20-29BB-4574-9365-5C0D807EA561}" destId="{473A2683-55D7-4861-B65C-BC096584B7F1}" srcOrd="0" destOrd="1" presId="urn:microsoft.com/office/officeart/2005/8/layout/list1"/>
    <dgm:cxn modelId="{C37BC118-B9AD-42CC-8A26-6B84215FFE38}" type="presOf" srcId="{DC0DDB7C-04D1-4854-9341-ADD7AC7FB069}" destId="{1F71E9D3-58F0-4FD7-B32E-7EB758D8DA34}" srcOrd="0" destOrd="0" presId="urn:microsoft.com/office/officeart/2005/8/layout/list1"/>
    <dgm:cxn modelId="{8C955E7F-83CC-4719-B372-D24929232C48}" type="presOf" srcId="{A3A9CE77-14BD-4E66-9E9C-D5FAFF5E173C}" destId="{3D4E7B50-885D-4746-81A6-194BD2F6EE27}" srcOrd="0" destOrd="1" presId="urn:microsoft.com/office/officeart/2005/8/layout/list1"/>
    <dgm:cxn modelId="{5F9688D8-4CDC-4FF4-A278-1A5CE1E51DD4}" type="presOf" srcId="{72052EB5-4835-4F8C-B710-EBF79A975580}" destId="{473A2683-55D7-4861-B65C-BC096584B7F1}" srcOrd="0" destOrd="4" presId="urn:microsoft.com/office/officeart/2005/8/layout/list1"/>
    <dgm:cxn modelId="{6C7D06A7-75F9-4CBB-8966-00E161F1EF39}" srcId="{DC0DDB7C-04D1-4854-9341-ADD7AC7FB069}" destId="{E3ABC00E-DBE8-4C30-B5F6-9B9883076BC1}" srcOrd="0" destOrd="0" parTransId="{C27A2966-EA8A-4520-A0DB-103A26F69B66}" sibTransId="{04A7D4EA-D79A-4388-8F07-0C788E4EDC0C}"/>
    <dgm:cxn modelId="{F2FFEEDA-872B-47C8-9006-D0383D03ED60}" srcId="{533CF30D-D4BC-463C-84D7-1AFA40A605F1}" destId="{72052EB5-4835-4F8C-B710-EBF79A975580}" srcOrd="4" destOrd="0" parTransId="{D4A776AB-F84C-4112-811D-237A6B4991B2}" sibTransId="{EBCA04E3-D7A4-4C1B-A20F-8BED7C7BC242}"/>
    <dgm:cxn modelId="{7378C8DF-9FCC-42BF-91B9-8DD828F8889F}" type="presOf" srcId="{D2BD9A8D-7D0A-4AC9-9E74-85E14E698D00}" destId="{208AEBCC-7C54-4090-A207-FD5EE1B4251B}" srcOrd="0" destOrd="0" presId="urn:microsoft.com/office/officeart/2005/8/layout/list1"/>
    <dgm:cxn modelId="{B8FEA30C-B00D-4C20-BCCC-F69D3582BDC5}" srcId="{533CF30D-D4BC-463C-84D7-1AFA40A605F1}" destId="{EBA90FD8-7566-48CC-A62F-B6FCB0A93E4A}" srcOrd="0" destOrd="0" parTransId="{35941F82-5877-43E2-AD5B-410BCBB2DF3A}" sibTransId="{5E9676BF-3D42-49A1-B09B-0E9D6154AF4D}"/>
    <dgm:cxn modelId="{0B15AD50-2B5E-4177-8B21-E21462626567}" type="presOf" srcId="{4B0D3505-4086-4E62-9613-019EEC75A3B0}" destId="{473A2683-55D7-4861-B65C-BC096584B7F1}" srcOrd="0" destOrd="2" presId="urn:microsoft.com/office/officeart/2005/8/layout/list1"/>
    <dgm:cxn modelId="{43301631-BA08-4861-9F2F-D9AAB20B69B6}" srcId="{533CF30D-D4BC-463C-84D7-1AFA40A605F1}" destId="{C0BAC609-741B-4838-946B-0429CAC2ACC0}" srcOrd="3" destOrd="0" parTransId="{BD0AEC82-7533-4E61-80AE-3F8CD6110689}" sibTransId="{C63D2644-09C8-4E84-A1D5-3B4354B2B698}"/>
    <dgm:cxn modelId="{632A2C13-F2AA-4E82-9312-09A1D2E035AA}" type="presParOf" srcId="{208AEBCC-7C54-4090-A207-FD5EE1B4251B}" destId="{835F30C9-9C66-415E-B136-05F9DA631DE8}" srcOrd="0" destOrd="0" presId="urn:microsoft.com/office/officeart/2005/8/layout/list1"/>
    <dgm:cxn modelId="{DEA23E4D-E412-4034-9D56-D5FF8BF7A18E}" type="presParOf" srcId="{835F30C9-9C66-415E-B136-05F9DA631DE8}" destId="{DA372CE5-92D9-4565-B0BD-C1ACA78D63CD}" srcOrd="0" destOrd="0" presId="urn:microsoft.com/office/officeart/2005/8/layout/list1"/>
    <dgm:cxn modelId="{D53EABDF-40A3-4C4A-82FE-A3EDBAE2F673}" type="presParOf" srcId="{835F30C9-9C66-415E-B136-05F9DA631DE8}" destId="{887700E5-DBA6-41AA-8A45-DD5541BE33CC}" srcOrd="1" destOrd="0" presId="urn:microsoft.com/office/officeart/2005/8/layout/list1"/>
    <dgm:cxn modelId="{C078C179-B3E0-4BC0-B7F3-A2AA9F799937}" type="presParOf" srcId="{208AEBCC-7C54-4090-A207-FD5EE1B4251B}" destId="{5FF6670E-80ED-41B4-8507-0F43CE6EA33E}" srcOrd="1" destOrd="0" presId="urn:microsoft.com/office/officeart/2005/8/layout/list1"/>
    <dgm:cxn modelId="{C9104E86-7DE4-4B53-9258-85506C3DF0AA}" type="presParOf" srcId="{208AEBCC-7C54-4090-A207-FD5EE1B4251B}" destId="{473A2683-55D7-4861-B65C-BC096584B7F1}" srcOrd="2" destOrd="0" presId="urn:microsoft.com/office/officeart/2005/8/layout/list1"/>
    <dgm:cxn modelId="{E9CC1E75-DCAD-47AB-BEB7-BD7D7731BFF1}" type="presParOf" srcId="{208AEBCC-7C54-4090-A207-FD5EE1B4251B}" destId="{D02E265D-08A1-48EA-AB0C-8C95B4A94C8D}" srcOrd="3" destOrd="0" presId="urn:microsoft.com/office/officeart/2005/8/layout/list1"/>
    <dgm:cxn modelId="{6147C126-7134-46EC-8FC6-949EE790836C}" type="presParOf" srcId="{208AEBCC-7C54-4090-A207-FD5EE1B4251B}" destId="{D254C761-28A8-477D-AB1B-9CA08BA113F3}" srcOrd="4" destOrd="0" presId="urn:microsoft.com/office/officeart/2005/8/layout/list1"/>
    <dgm:cxn modelId="{CA8EC881-B3F8-45B3-9586-93BB705353D0}" type="presParOf" srcId="{D254C761-28A8-477D-AB1B-9CA08BA113F3}" destId="{1F71E9D3-58F0-4FD7-B32E-7EB758D8DA34}" srcOrd="0" destOrd="0" presId="urn:microsoft.com/office/officeart/2005/8/layout/list1"/>
    <dgm:cxn modelId="{9B45E2DD-DA5C-4D6A-B342-BCC336A92AF0}" type="presParOf" srcId="{D254C761-28A8-477D-AB1B-9CA08BA113F3}" destId="{156CC014-30E7-4F77-9459-D0C863A4F8EF}" srcOrd="1" destOrd="0" presId="urn:microsoft.com/office/officeart/2005/8/layout/list1"/>
    <dgm:cxn modelId="{89FA12D6-EF28-4E7F-98F4-21F130A9FFCA}" type="presParOf" srcId="{208AEBCC-7C54-4090-A207-FD5EE1B4251B}" destId="{004A4405-6616-4C73-9478-93FED4F7FF7C}" srcOrd="5" destOrd="0" presId="urn:microsoft.com/office/officeart/2005/8/layout/list1"/>
    <dgm:cxn modelId="{20EBE05B-E934-425A-8677-48DC06DE9AE3}" type="presParOf" srcId="{208AEBCC-7C54-4090-A207-FD5EE1B4251B}" destId="{3D4E7B50-885D-4746-81A6-194BD2F6EE2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F93EC5-17CF-4A0B-A7C1-FC8AD10D3306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E46B3C-EF5E-49C4-87C1-6898F704BAD2}">
      <dgm:prSet phldrT="[Text]"/>
      <dgm:spPr/>
      <dgm:t>
        <a:bodyPr/>
        <a:lstStyle/>
        <a:p>
          <a:r>
            <a:rPr lang="en-US" dirty="0" smtClean="0"/>
            <a:t>User Checks out a Bike from Bike Stand 1</a:t>
          </a:r>
          <a:endParaRPr lang="en-US" dirty="0"/>
        </a:p>
      </dgm:t>
    </dgm:pt>
    <dgm:pt modelId="{42C49E34-1987-43B8-811F-510FA8C43B28}" type="parTrans" cxnId="{F7054014-684B-48DE-9D9E-742BB6A0E544}">
      <dgm:prSet/>
      <dgm:spPr/>
      <dgm:t>
        <a:bodyPr/>
        <a:lstStyle/>
        <a:p>
          <a:endParaRPr lang="en-US"/>
        </a:p>
      </dgm:t>
    </dgm:pt>
    <dgm:pt modelId="{0BDBC36A-261A-4EDC-A4F5-8ABF4BC6ED79}" type="sibTrans" cxnId="{F7054014-684B-48DE-9D9E-742BB6A0E544}">
      <dgm:prSet/>
      <dgm:spPr/>
      <dgm:t>
        <a:bodyPr/>
        <a:lstStyle/>
        <a:p>
          <a:endParaRPr lang="en-US"/>
        </a:p>
      </dgm:t>
    </dgm:pt>
    <dgm:pt modelId="{CA8D1083-D044-40E8-BCBB-FA701AF57466}">
      <dgm:prSet phldrT="[Text]"/>
      <dgm:spPr/>
      <dgm:t>
        <a:bodyPr/>
        <a:lstStyle/>
        <a:p>
          <a:r>
            <a:rPr lang="en-US" dirty="0" smtClean="0"/>
            <a:t>Server handles the exchange</a:t>
          </a:r>
          <a:endParaRPr lang="en-US" dirty="0"/>
        </a:p>
      </dgm:t>
    </dgm:pt>
    <dgm:pt modelId="{0ECC7A36-AD28-4ACD-A522-F8FA7CF72A94}" type="parTrans" cxnId="{C4C97CC8-746C-44AE-AC9F-20757807F875}">
      <dgm:prSet/>
      <dgm:spPr/>
      <dgm:t>
        <a:bodyPr/>
        <a:lstStyle/>
        <a:p>
          <a:endParaRPr lang="en-US"/>
        </a:p>
      </dgm:t>
    </dgm:pt>
    <dgm:pt modelId="{7345FCCC-97A7-4698-8B13-8B2BD721CAC0}" type="sibTrans" cxnId="{C4C97CC8-746C-44AE-AC9F-20757807F875}">
      <dgm:prSet/>
      <dgm:spPr/>
      <dgm:t>
        <a:bodyPr/>
        <a:lstStyle/>
        <a:p>
          <a:endParaRPr lang="en-US"/>
        </a:p>
      </dgm:t>
    </dgm:pt>
    <dgm:pt modelId="{01C6FE71-D754-4288-AFE1-AC4C27E4AE77}">
      <dgm:prSet phldrT="[Text]"/>
      <dgm:spPr/>
      <dgm:t>
        <a:bodyPr/>
        <a:lstStyle/>
        <a:p>
          <a:r>
            <a:rPr lang="en-US" dirty="0" smtClean="0"/>
            <a:t>Database is updated</a:t>
          </a:r>
          <a:endParaRPr lang="en-US" dirty="0"/>
        </a:p>
      </dgm:t>
    </dgm:pt>
    <dgm:pt modelId="{482DDBB0-C792-4698-A28F-3EFBC1F9E110}" type="parTrans" cxnId="{D7E6B651-A5A7-40F5-8F86-D6892E813654}">
      <dgm:prSet/>
      <dgm:spPr/>
      <dgm:t>
        <a:bodyPr/>
        <a:lstStyle/>
        <a:p>
          <a:endParaRPr lang="en-US"/>
        </a:p>
      </dgm:t>
    </dgm:pt>
    <dgm:pt modelId="{2BBB5A7B-8F99-402B-9E4A-1405036A6CF5}" type="sibTrans" cxnId="{D7E6B651-A5A7-40F5-8F86-D6892E813654}">
      <dgm:prSet/>
      <dgm:spPr/>
      <dgm:t>
        <a:bodyPr/>
        <a:lstStyle/>
        <a:p>
          <a:endParaRPr lang="en-US"/>
        </a:p>
      </dgm:t>
    </dgm:pt>
    <dgm:pt modelId="{AB994F87-268B-4F6A-A756-DAC239F82669}">
      <dgm:prSet phldrT="[Text]"/>
      <dgm:spPr/>
      <dgm:t>
        <a:bodyPr/>
        <a:lstStyle/>
        <a:p>
          <a:r>
            <a:rPr lang="en-US" dirty="0" smtClean="0"/>
            <a:t>User Rides Bike to Destination</a:t>
          </a:r>
          <a:endParaRPr lang="en-US" dirty="0"/>
        </a:p>
      </dgm:t>
    </dgm:pt>
    <dgm:pt modelId="{34F01E62-0901-48DD-B706-BC6C1D6509F4}" type="parTrans" cxnId="{124DED6D-A23C-4427-80F3-A81864C05493}">
      <dgm:prSet/>
      <dgm:spPr/>
      <dgm:t>
        <a:bodyPr/>
        <a:lstStyle/>
        <a:p>
          <a:endParaRPr lang="en-US"/>
        </a:p>
      </dgm:t>
    </dgm:pt>
    <dgm:pt modelId="{8ACDF75B-8E6A-44DE-9749-950FBD80E07C}" type="sibTrans" cxnId="{124DED6D-A23C-4427-80F3-A81864C05493}">
      <dgm:prSet/>
      <dgm:spPr/>
      <dgm:t>
        <a:bodyPr/>
        <a:lstStyle/>
        <a:p>
          <a:endParaRPr lang="en-US"/>
        </a:p>
      </dgm:t>
    </dgm:pt>
    <dgm:pt modelId="{ED9DF8B8-98F3-46F6-96A5-13F808FD4341}">
      <dgm:prSet phldrT="[Text]"/>
      <dgm:spPr/>
      <dgm:t>
        <a:bodyPr/>
        <a:lstStyle/>
        <a:p>
          <a:r>
            <a:rPr lang="en-US" dirty="0" smtClean="0"/>
            <a:t>A time limit is given to the user per checkout</a:t>
          </a:r>
          <a:endParaRPr lang="en-US" dirty="0"/>
        </a:p>
      </dgm:t>
    </dgm:pt>
    <dgm:pt modelId="{BD52CCCC-E85D-402E-80B9-78976859087D}" type="parTrans" cxnId="{22FCD816-4C3E-4EEC-BCFC-08F57E4B5926}">
      <dgm:prSet/>
      <dgm:spPr/>
      <dgm:t>
        <a:bodyPr/>
        <a:lstStyle/>
        <a:p>
          <a:endParaRPr lang="en-US"/>
        </a:p>
      </dgm:t>
    </dgm:pt>
    <dgm:pt modelId="{B86D54CA-E82A-41B3-9AF7-000B30894011}" type="sibTrans" cxnId="{22FCD816-4C3E-4EEC-BCFC-08F57E4B5926}">
      <dgm:prSet/>
      <dgm:spPr/>
      <dgm:t>
        <a:bodyPr/>
        <a:lstStyle/>
        <a:p>
          <a:endParaRPr lang="en-US"/>
        </a:p>
      </dgm:t>
    </dgm:pt>
    <dgm:pt modelId="{F2188404-CBA3-4B10-909C-1907DD5AF9A6}">
      <dgm:prSet phldrT="[Text]"/>
      <dgm:spPr/>
      <dgm:t>
        <a:bodyPr/>
        <a:lstStyle/>
        <a:p>
          <a:r>
            <a:rPr lang="en-US" dirty="0" smtClean="0"/>
            <a:t>Server handles the exchange</a:t>
          </a:r>
          <a:endParaRPr lang="en-US" dirty="0"/>
        </a:p>
      </dgm:t>
    </dgm:pt>
    <dgm:pt modelId="{2E69E19E-03DC-4735-A636-D87DD55955AA}" type="parTrans" cxnId="{22C4987A-3462-4952-A7C0-96101FB1167D}">
      <dgm:prSet/>
      <dgm:spPr/>
      <dgm:t>
        <a:bodyPr/>
        <a:lstStyle/>
        <a:p>
          <a:endParaRPr lang="en-US"/>
        </a:p>
      </dgm:t>
    </dgm:pt>
    <dgm:pt modelId="{D924258E-7733-42E8-A029-F6596B02B9FA}" type="sibTrans" cxnId="{22C4987A-3462-4952-A7C0-96101FB1167D}">
      <dgm:prSet/>
      <dgm:spPr/>
      <dgm:t>
        <a:bodyPr/>
        <a:lstStyle/>
        <a:p>
          <a:endParaRPr lang="en-US"/>
        </a:p>
      </dgm:t>
    </dgm:pt>
    <dgm:pt modelId="{110D167E-EA84-48B9-BC91-21C5AD5EFB72}">
      <dgm:prSet phldrT="[Text]"/>
      <dgm:spPr/>
      <dgm:t>
        <a:bodyPr/>
        <a:lstStyle/>
        <a:p>
          <a:r>
            <a:rPr lang="en-US" dirty="0" smtClean="0"/>
            <a:t>Database is updated</a:t>
          </a:r>
          <a:endParaRPr lang="en-US" dirty="0"/>
        </a:p>
      </dgm:t>
    </dgm:pt>
    <dgm:pt modelId="{37337B99-97A2-4D80-BE5B-E19340FDAF99}" type="parTrans" cxnId="{1F05F152-F5D9-469E-B69B-8DB3893681CE}">
      <dgm:prSet/>
      <dgm:spPr/>
      <dgm:t>
        <a:bodyPr/>
        <a:lstStyle/>
        <a:p>
          <a:endParaRPr lang="en-US"/>
        </a:p>
      </dgm:t>
    </dgm:pt>
    <dgm:pt modelId="{38951769-FC79-4C65-A5EB-83B2936E4351}" type="sibTrans" cxnId="{1F05F152-F5D9-469E-B69B-8DB3893681CE}">
      <dgm:prSet/>
      <dgm:spPr/>
      <dgm:t>
        <a:bodyPr/>
        <a:lstStyle/>
        <a:p>
          <a:endParaRPr lang="en-US"/>
        </a:p>
      </dgm:t>
    </dgm:pt>
    <dgm:pt modelId="{27DB777C-9C91-472E-AB72-71F3471F66B6}">
      <dgm:prSet phldrT="[Text]"/>
      <dgm:spPr/>
      <dgm:t>
        <a:bodyPr/>
        <a:lstStyle/>
        <a:p>
          <a:r>
            <a:rPr lang="en-US" dirty="0" smtClean="0"/>
            <a:t>User Checks in the Bike at Bike Stand 2</a:t>
          </a:r>
          <a:endParaRPr lang="en-US" dirty="0"/>
        </a:p>
      </dgm:t>
    </dgm:pt>
    <dgm:pt modelId="{A384482C-B20F-40A3-9D3B-A7CFAF1B85C1}" type="sibTrans" cxnId="{13E411A6-F1D0-40CD-B4DB-0BF0067E7F4E}">
      <dgm:prSet/>
      <dgm:spPr/>
      <dgm:t>
        <a:bodyPr/>
        <a:lstStyle/>
        <a:p>
          <a:endParaRPr lang="en-US"/>
        </a:p>
      </dgm:t>
    </dgm:pt>
    <dgm:pt modelId="{4A2B6183-2FF6-42BB-85FF-72B4FEDDED18}" type="parTrans" cxnId="{13E411A6-F1D0-40CD-B4DB-0BF0067E7F4E}">
      <dgm:prSet/>
      <dgm:spPr/>
      <dgm:t>
        <a:bodyPr/>
        <a:lstStyle/>
        <a:p>
          <a:endParaRPr lang="en-US"/>
        </a:p>
      </dgm:t>
    </dgm:pt>
    <dgm:pt modelId="{2320672B-E166-4424-868C-C9C3A9732B6E}" type="pres">
      <dgm:prSet presAssocID="{E4F93EC5-17CF-4A0B-A7C1-FC8AD10D33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4A4D0D-F0F5-40F1-B468-D99C98885F17}" type="pres">
      <dgm:prSet presAssocID="{27DB777C-9C91-472E-AB72-71F3471F66B6}" presName="boxAndChildren" presStyleCnt="0"/>
      <dgm:spPr/>
    </dgm:pt>
    <dgm:pt modelId="{E02E8C04-B14D-4F55-A5BA-50C59B96B9F0}" type="pres">
      <dgm:prSet presAssocID="{27DB777C-9C91-472E-AB72-71F3471F66B6}" presName="parentTextBox" presStyleLbl="node1" presStyleIdx="0" presStyleCnt="3"/>
      <dgm:spPr/>
      <dgm:t>
        <a:bodyPr/>
        <a:lstStyle/>
        <a:p>
          <a:endParaRPr lang="en-US"/>
        </a:p>
      </dgm:t>
    </dgm:pt>
    <dgm:pt modelId="{D439111D-CB52-4FC4-8F79-9DDF2AFDBD7F}" type="pres">
      <dgm:prSet presAssocID="{27DB777C-9C91-472E-AB72-71F3471F66B6}" presName="entireBox" presStyleLbl="node1" presStyleIdx="0" presStyleCnt="3"/>
      <dgm:spPr/>
      <dgm:t>
        <a:bodyPr/>
        <a:lstStyle/>
        <a:p>
          <a:endParaRPr lang="en-US"/>
        </a:p>
      </dgm:t>
    </dgm:pt>
    <dgm:pt modelId="{2C0A9F75-EFCF-4DFF-AF5D-42B574017EEF}" type="pres">
      <dgm:prSet presAssocID="{27DB777C-9C91-472E-AB72-71F3471F66B6}" presName="descendantBox" presStyleCnt="0"/>
      <dgm:spPr/>
    </dgm:pt>
    <dgm:pt modelId="{F7602BB9-BF16-402F-B0A4-09EB57E435F1}" type="pres">
      <dgm:prSet presAssocID="{F2188404-CBA3-4B10-909C-1907DD5AF9A6}" presName="childTextBox" presStyleLbl="f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BD575-B212-4AA5-9A24-D27C218022F4}" type="pres">
      <dgm:prSet presAssocID="{110D167E-EA84-48B9-BC91-21C5AD5EFB72}" presName="childTextBox" presStyleLbl="f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F7BC26-0DEA-47F9-8220-8E12EE25839C}" type="pres">
      <dgm:prSet presAssocID="{8ACDF75B-8E6A-44DE-9749-950FBD80E07C}" presName="sp" presStyleCnt="0"/>
      <dgm:spPr/>
    </dgm:pt>
    <dgm:pt modelId="{D803C8BB-9848-4ECF-8EA3-6AD4D203F1FA}" type="pres">
      <dgm:prSet presAssocID="{AB994F87-268B-4F6A-A756-DAC239F82669}" presName="arrowAndChildren" presStyleCnt="0"/>
      <dgm:spPr/>
    </dgm:pt>
    <dgm:pt modelId="{79D216DF-83A2-4D49-B31A-DEECFE0297A7}" type="pres">
      <dgm:prSet presAssocID="{AB994F87-268B-4F6A-A756-DAC239F82669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FE86616B-65BA-4F5E-86C4-2EFB4446F9F4}" type="pres">
      <dgm:prSet presAssocID="{AB994F87-268B-4F6A-A756-DAC239F82669}" presName="arrow" presStyleLbl="node1" presStyleIdx="1" presStyleCnt="3"/>
      <dgm:spPr/>
      <dgm:t>
        <a:bodyPr/>
        <a:lstStyle/>
        <a:p>
          <a:endParaRPr lang="en-US"/>
        </a:p>
      </dgm:t>
    </dgm:pt>
    <dgm:pt modelId="{BC1B5F05-BFED-4A79-A817-66D3EEE03C6D}" type="pres">
      <dgm:prSet presAssocID="{AB994F87-268B-4F6A-A756-DAC239F82669}" presName="descendantArrow" presStyleCnt="0"/>
      <dgm:spPr/>
    </dgm:pt>
    <dgm:pt modelId="{BCA7BB25-CB82-4B5F-9B51-9FE7949E829B}" type="pres">
      <dgm:prSet presAssocID="{ED9DF8B8-98F3-46F6-96A5-13F808FD4341}" presName="childTextArrow" presStyleLbl="f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360832-F409-4F04-8466-FB9B9E2C673D}" type="pres">
      <dgm:prSet presAssocID="{0BDBC36A-261A-4EDC-A4F5-8ABF4BC6ED79}" presName="sp" presStyleCnt="0"/>
      <dgm:spPr/>
    </dgm:pt>
    <dgm:pt modelId="{07E3609C-5EDC-43BA-B6C3-4D0ABED12DF3}" type="pres">
      <dgm:prSet presAssocID="{7CE46B3C-EF5E-49C4-87C1-6898F704BAD2}" presName="arrowAndChildren" presStyleCnt="0"/>
      <dgm:spPr/>
    </dgm:pt>
    <dgm:pt modelId="{DD255444-F934-49C1-BA62-75DD04C8F13E}" type="pres">
      <dgm:prSet presAssocID="{7CE46B3C-EF5E-49C4-87C1-6898F704BAD2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DD8295E0-6992-4EBD-83B1-40F4C98F8041}" type="pres">
      <dgm:prSet presAssocID="{7CE46B3C-EF5E-49C4-87C1-6898F704BAD2}" presName="arrow" presStyleLbl="node1" presStyleIdx="2" presStyleCnt="3"/>
      <dgm:spPr/>
      <dgm:t>
        <a:bodyPr/>
        <a:lstStyle/>
        <a:p>
          <a:endParaRPr lang="en-US"/>
        </a:p>
      </dgm:t>
    </dgm:pt>
    <dgm:pt modelId="{E100B10D-7847-48CC-A819-510FA639BDE6}" type="pres">
      <dgm:prSet presAssocID="{7CE46B3C-EF5E-49C4-87C1-6898F704BAD2}" presName="descendantArrow" presStyleCnt="0"/>
      <dgm:spPr/>
    </dgm:pt>
    <dgm:pt modelId="{8BEEA361-04AF-45CA-8E7E-EEF520B4E80E}" type="pres">
      <dgm:prSet presAssocID="{CA8D1083-D044-40E8-BCBB-FA701AF57466}" presName="childTextArrow" presStyleLbl="f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2CC1AF-48B5-4E76-A3B4-4371942879D5}" type="pres">
      <dgm:prSet presAssocID="{01C6FE71-D754-4288-AFE1-AC4C27E4AE77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054014-684B-48DE-9D9E-742BB6A0E544}" srcId="{E4F93EC5-17CF-4A0B-A7C1-FC8AD10D3306}" destId="{7CE46B3C-EF5E-49C4-87C1-6898F704BAD2}" srcOrd="0" destOrd="0" parTransId="{42C49E34-1987-43B8-811F-510FA8C43B28}" sibTransId="{0BDBC36A-261A-4EDC-A4F5-8ABF4BC6ED79}"/>
    <dgm:cxn modelId="{F357D6AF-1255-4DD7-9DC0-DE5190387E36}" type="presOf" srcId="{F2188404-CBA3-4B10-909C-1907DD5AF9A6}" destId="{F7602BB9-BF16-402F-B0A4-09EB57E435F1}" srcOrd="0" destOrd="0" presId="urn:microsoft.com/office/officeart/2005/8/layout/process4"/>
    <dgm:cxn modelId="{B11DA222-1514-44B4-A21B-80BC7FD89158}" type="presOf" srcId="{CA8D1083-D044-40E8-BCBB-FA701AF57466}" destId="{8BEEA361-04AF-45CA-8E7E-EEF520B4E80E}" srcOrd="0" destOrd="0" presId="urn:microsoft.com/office/officeart/2005/8/layout/process4"/>
    <dgm:cxn modelId="{70436CA0-2D88-4894-B5CA-3FF4B1DF845E}" type="presOf" srcId="{AB994F87-268B-4F6A-A756-DAC239F82669}" destId="{FE86616B-65BA-4F5E-86C4-2EFB4446F9F4}" srcOrd="1" destOrd="0" presId="urn:microsoft.com/office/officeart/2005/8/layout/process4"/>
    <dgm:cxn modelId="{C4C97CC8-746C-44AE-AC9F-20757807F875}" srcId="{7CE46B3C-EF5E-49C4-87C1-6898F704BAD2}" destId="{CA8D1083-D044-40E8-BCBB-FA701AF57466}" srcOrd="0" destOrd="0" parTransId="{0ECC7A36-AD28-4ACD-A522-F8FA7CF72A94}" sibTransId="{7345FCCC-97A7-4698-8B13-8B2BD721CAC0}"/>
    <dgm:cxn modelId="{854C8E41-FAA5-4F69-980F-B541E0F9D496}" type="presOf" srcId="{AB994F87-268B-4F6A-A756-DAC239F82669}" destId="{79D216DF-83A2-4D49-B31A-DEECFE0297A7}" srcOrd="0" destOrd="0" presId="urn:microsoft.com/office/officeart/2005/8/layout/process4"/>
    <dgm:cxn modelId="{F5CDA3E5-7A28-4C72-9DE4-A058BB019E92}" type="presOf" srcId="{E4F93EC5-17CF-4A0B-A7C1-FC8AD10D3306}" destId="{2320672B-E166-4424-868C-C9C3A9732B6E}" srcOrd="0" destOrd="0" presId="urn:microsoft.com/office/officeart/2005/8/layout/process4"/>
    <dgm:cxn modelId="{DA423256-3770-43B6-A877-1BF22A7B55B1}" type="presOf" srcId="{27DB777C-9C91-472E-AB72-71F3471F66B6}" destId="{E02E8C04-B14D-4F55-A5BA-50C59B96B9F0}" srcOrd="0" destOrd="0" presId="urn:microsoft.com/office/officeart/2005/8/layout/process4"/>
    <dgm:cxn modelId="{BD550F0C-7A4F-410C-AED3-7BA1A69530EC}" type="presOf" srcId="{ED9DF8B8-98F3-46F6-96A5-13F808FD4341}" destId="{BCA7BB25-CB82-4B5F-9B51-9FE7949E829B}" srcOrd="0" destOrd="0" presId="urn:microsoft.com/office/officeart/2005/8/layout/process4"/>
    <dgm:cxn modelId="{124DED6D-A23C-4427-80F3-A81864C05493}" srcId="{E4F93EC5-17CF-4A0B-A7C1-FC8AD10D3306}" destId="{AB994F87-268B-4F6A-A756-DAC239F82669}" srcOrd="1" destOrd="0" parTransId="{34F01E62-0901-48DD-B706-BC6C1D6509F4}" sibTransId="{8ACDF75B-8E6A-44DE-9749-950FBD80E07C}"/>
    <dgm:cxn modelId="{42AAE0E3-F38B-45F4-B0FD-D9CD3BC6B082}" type="presOf" srcId="{27DB777C-9C91-472E-AB72-71F3471F66B6}" destId="{D439111D-CB52-4FC4-8F79-9DDF2AFDBD7F}" srcOrd="1" destOrd="0" presId="urn:microsoft.com/office/officeart/2005/8/layout/process4"/>
    <dgm:cxn modelId="{1F05F152-F5D9-469E-B69B-8DB3893681CE}" srcId="{27DB777C-9C91-472E-AB72-71F3471F66B6}" destId="{110D167E-EA84-48B9-BC91-21C5AD5EFB72}" srcOrd="1" destOrd="0" parTransId="{37337B99-97A2-4D80-BE5B-E19340FDAF99}" sibTransId="{38951769-FC79-4C65-A5EB-83B2936E4351}"/>
    <dgm:cxn modelId="{F82379FF-E5A8-4E3B-9B46-C87F1F3AD563}" type="presOf" srcId="{7CE46B3C-EF5E-49C4-87C1-6898F704BAD2}" destId="{DD255444-F934-49C1-BA62-75DD04C8F13E}" srcOrd="0" destOrd="0" presId="urn:microsoft.com/office/officeart/2005/8/layout/process4"/>
    <dgm:cxn modelId="{22FCD816-4C3E-4EEC-BCFC-08F57E4B5926}" srcId="{AB994F87-268B-4F6A-A756-DAC239F82669}" destId="{ED9DF8B8-98F3-46F6-96A5-13F808FD4341}" srcOrd="0" destOrd="0" parTransId="{BD52CCCC-E85D-402E-80B9-78976859087D}" sibTransId="{B86D54CA-E82A-41B3-9AF7-000B30894011}"/>
    <dgm:cxn modelId="{43AF14A2-3D9A-421A-B154-BE086F954E22}" type="presOf" srcId="{7CE46B3C-EF5E-49C4-87C1-6898F704BAD2}" destId="{DD8295E0-6992-4EBD-83B1-40F4C98F8041}" srcOrd="1" destOrd="0" presId="urn:microsoft.com/office/officeart/2005/8/layout/process4"/>
    <dgm:cxn modelId="{22C4987A-3462-4952-A7C0-96101FB1167D}" srcId="{27DB777C-9C91-472E-AB72-71F3471F66B6}" destId="{F2188404-CBA3-4B10-909C-1907DD5AF9A6}" srcOrd="0" destOrd="0" parTransId="{2E69E19E-03DC-4735-A636-D87DD55955AA}" sibTransId="{D924258E-7733-42E8-A029-F6596B02B9FA}"/>
    <dgm:cxn modelId="{13E411A6-F1D0-40CD-B4DB-0BF0067E7F4E}" srcId="{E4F93EC5-17CF-4A0B-A7C1-FC8AD10D3306}" destId="{27DB777C-9C91-472E-AB72-71F3471F66B6}" srcOrd="2" destOrd="0" parTransId="{4A2B6183-2FF6-42BB-85FF-72B4FEDDED18}" sibTransId="{A384482C-B20F-40A3-9D3B-A7CFAF1B85C1}"/>
    <dgm:cxn modelId="{F0FBC308-CC8C-438F-B50E-C5B245D1B2A3}" type="presOf" srcId="{01C6FE71-D754-4288-AFE1-AC4C27E4AE77}" destId="{BB2CC1AF-48B5-4E76-A3B4-4371942879D5}" srcOrd="0" destOrd="0" presId="urn:microsoft.com/office/officeart/2005/8/layout/process4"/>
    <dgm:cxn modelId="{D7E6B651-A5A7-40F5-8F86-D6892E813654}" srcId="{7CE46B3C-EF5E-49C4-87C1-6898F704BAD2}" destId="{01C6FE71-D754-4288-AFE1-AC4C27E4AE77}" srcOrd="1" destOrd="0" parTransId="{482DDBB0-C792-4698-A28F-3EFBC1F9E110}" sibTransId="{2BBB5A7B-8F99-402B-9E4A-1405036A6CF5}"/>
    <dgm:cxn modelId="{62AFCE3C-6835-437E-993B-ECE522CB29AA}" type="presOf" srcId="{110D167E-EA84-48B9-BC91-21C5AD5EFB72}" destId="{BEEBD575-B212-4AA5-9A24-D27C218022F4}" srcOrd="0" destOrd="0" presId="urn:microsoft.com/office/officeart/2005/8/layout/process4"/>
    <dgm:cxn modelId="{14FE1B9E-84A8-44B9-BED1-8CA6FD9B95EC}" type="presParOf" srcId="{2320672B-E166-4424-868C-C9C3A9732B6E}" destId="{184A4D0D-F0F5-40F1-B468-D99C98885F17}" srcOrd="0" destOrd="0" presId="urn:microsoft.com/office/officeart/2005/8/layout/process4"/>
    <dgm:cxn modelId="{5CC0B16E-0FAF-4A3A-8383-A50743FF4F34}" type="presParOf" srcId="{184A4D0D-F0F5-40F1-B468-D99C98885F17}" destId="{E02E8C04-B14D-4F55-A5BA-50C59B96B9F0}" srcOrd="0" destOrd="0" presId="urn:microsoft.com/office/officeart/2005/8/layout/process4"/>
    <dgm:cxn modelId="{E264E93D-CC9F-4AC7-907F-9B5F4C8EB2D4}" type="presParOf" srcId="{184A4D0D-F0F5-40F1-B468-D99C98885F17}" destId="{D439111D-CB52-4FC4-8F79-9DDF2AFDBD7F}" srcOrd="1" destOrd="0" presId="urn:microsoft.com/office/officeart/2005/8/layout/process4"/>
    <dgm:cxn modelId="{C059A014-A52E-4D8B-96B5-52F2B6B3C55E}" type="presParOf" srcId="{184A4D0D-F0F5-40F1-B468-D99C98885F17}" destId="{2C0A9F75-EFCF-4DFF-AF5D-42B574017EEF}" srcOrd="2" destOrd="0" presId="urn:microsoft.com/office/officeart/2005/8/layout/process4"/>
    <dgm:cxn modelId="{C349BB99-CE01-4FDC-822D-9578D96EE9C8}" type="presParOf" srcId="{2C0A9F75-EFCF-4DFF-AF5D-42B574017EEF}" destId="{F7602BB9-BF16-402F-B0A4-09EB57E435F1}" srcOrd="0" destOrd="0" presId="urn:microsoft.com/office/officeart/2005/8/layout/process4"/>
    <dgm:cxn modelId="{9043E455-9F04-4A56-A3E7-F171D69411BB}" type="presParOf" srcId="{2C0A9F75-EFCF-4DFF-AF5D-42B574017EEF}" destId="{BEEBD575-B212-4AA5-9A24-D27C218022F4}" srcOrd="1" destOrd="0" presId="urn:microsoft.com/office/officeart/2005/8/layout/process4"/>
    <dgm:cxn modelId="{7D99BFAB-0EDE-4FE3-91CC-4E28989FD9D0}" type="presParOf" srcId="{2320672B-E166-4424-868C-C9C3A9732B6E}" destId="{6FF7BC26-0DEA-47F9-8220-8E12EE25839C}" srcOrd="1" destOrd="0" presId="urn:microsoft.com/office/officeart/2005/8/layout/process4"/>
    <dgm:cxn modelId="{9EC56121-A488-4DDB-BC37-677A708E8207}" type="presParOf" srcId="{2320672B-E166-4424-868C-C9C3A9732B6E}" destId="{D803C8BB-9848-4ECF-8EA3-6AD4D203F1FA}" srcOrd="2" destOrd="0" presId="urn:microsoft.com/office/officeart/2005/8/layout/process4"/>
    <dgm:cxn modelId="{4D3CE506-ED6E-40A3-8058-CA2CE4E19174}" type="presParOf" srcId="{D803C8BB-9848-4ECF-8EA3-6AD4D203F1FA}" destId="{79D216DF-83A2-4D49-B31A-DEECFE0297A7}" srcOrd="0" destOrd="0" presId="urn:microsoft.com/office/officeart/2005/8/layout/process4"/>
    <dgm:cxn modelId="{A159FE64-6D4A-4614-8A4E-C88204F0BB6A}" type="presParOf" srcId="{D803C8BB-9848-4ECF-8EA3-6AD4D203F1FA}" destId="{FE86616B-65BA-4F5E-86C4-2EFB4446F9F4}" srcOrd="1" destOrd="0" presId="urn:microsoft.com/office/officeart/2005/8/layout/process4"/>
    <dgm:cxn modelId="{54ED6C19-B85C-4B1E-B4F9-6E232A437F4B}" type="presParOf" srcId="{D803C8BB-9848-4ECF-8EA3-6AD4D203F1FA}" destId="{BC1B5F05-BFED-4A79-A817-66D3EEE03C6D}" srcOrd="2" destOrd="0" presId="urn:microsoft.com/office/officeart/2005/8/layout/process4"/>
    <dgm:cxn modelId="{44511E0D-69AF-4C1F-80B4-7748563A5B1A}" type="presParOf" srcId="{BC1B5F05-BFED-4A79-A817-66D3EEE03C6D}" destId="{BCA7BB25-CB82-4B5F-9B51-9FE7949E829B}" srcOrd="0" destOrd="0" presId="urn:microsoft.com/office/officeart/2005/8/layout/process4"/>
    <dgm:cxn modelId="{5FBBBE15-D8EA-4EBE-8D2B-BCAECA094F95}" type="presParOf" srcId="{2320672B-E166-4424-868C-C9C3A9732B6E}" destId="{D9360832-F409-4F04-8466-FB9B9E2C673D}" srcOrd="3" destOrd="0" presId="urn:microsoft.com/office/officeart/2005/8/layout/process4"/>
    <dgm:cxn modelId="{7FFB8A3A-8660-4466-8E8F-9059B7BEA79D}" type="presParOf" srcId="{2320672B-E166-4424-868C-C9C3A9732B6E}" destId="{07E3609C-5EDC-43BA-B6C3-4D0ABED12DF3}" srcOrd="4" destOrd="0" presId="urn:microsoft.com/office/officeart/2005/8/layout/process4"/>
    <dgm:cxn modelId="{BDC83B7F-C19F-4A47-BB79-2EED687B85D3}" type="presParOf" srcId="{07E3609C-5EDC-43BA-B6C3-4D0ABED12DF3}" destId="{DD255444-F934-49C1-BA62-75DD04C8F13E}" srcOrd="0" destOrd="0" presId="urn:microsoft.com/office/officeart/2005/8/layout/process4"/>
    <dgm:cxn modelId="{DD1C3C53-481B-4D03-B4DD-C0FB1538E4D8}" type="presParOf" srcId="{07E3609C-5EDC-43BA-B6C3-4D0ABED12DF3}" destId="{DD8295E0-6992-4EBD-83B1-40F4C98F8041}" srcOrd="1" destOrd="0" presId="urn:microsoft.com/office/officeart/2005/8/layout/process4"/>
    <dgm:cxn modelId="{377FB65C-D40C-4D0C-996C-5F7C61C77F6B}" type="presParOf" srcId="{07E3609C-5EDC-43BA-B6C3-4D0ABED12DF3}" destId="{E100B10D-7847-48CC-A819-510FA639BDE6}" srcOrd="2" destOrd="0" presId="urn:microsoft.com/office/officeart/2005/8/layout/process4"/>
    <dgm:cxn modelId="{6C3C0452-E7A8-42B4-B185-5D70A98B54E5}" type="presParOf" srcId="{E100B10D-7847-48CC-A819-510FA639BDE6}" destId="{8BEEA361-04AF-45CA-8E7E-EEF520B4E80E}" srcOrd="0" destOrd="0" presId="urn:microsoft.com/office/officeart/2005/8/layout/process4"/>
    <dgm:cxn modelId="{BF085722-7086-4A97-AF26-8B28D1282AC2}" type="presParOf" srcId="{E100B10D-7847-48CC-A819-510FA639BDE6}" destId="{BB2CC1AF-48B5-4E76-A3B4-4371942879D5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3BABED-5062-493E-BDDD-496B2A7D013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B40C73-AEE5-4A06-ADDA-3041AEE62FC7}">
      <dgm:prSet phldrT="[Text]"/>
      <dgm:spPr/>
      <dgm:t>
        <a:bodyPr/>
        <a:lstStyle/>
        <a:p>
          <a:r>
            <a:rPr lang="en-US" dirty="0" smtClean="0"/>
            <a:t>Security</a:t>
          </a:r>
          <a:r>
            <a:rPr lang="en-US" baseline="0" dirty="0" smtClean="0"/>
            <a:t> of Sensitive Information</a:t>
          </a:r>
          <a:endParaRPr lang="en-US" dirty="0"/>
        </a:p>
      </dgm:t>
    </dgm:pt>
    <dgm:pt modelId="{27FCD0CF-8318-416B-9836-02FE18C7C7FC}" type="parTrans" cxnId="{1427986C-2572-4A78-A1EC-433B4A205CFA}">
      <dgm:prSet/>
      <dgm:spPr/>
      <dgm:t>
        <a:bodyPr/>
        <a:lstStyle/>
        <a:p>
          <a:endParaRPr lang="en-US"/>
        </a:p>
      </dgm:t>
    </dgm:pt>
    <dgm:pt modelId="{910D7BDE-C045-4829-818A-F11F20BA3450}" type="sibTrans" cxnId="{1427986C-2572-4A78-A1EC-433B4A205CFA}">
      <dgm:prSet/>
      <dgm:spPr/>
      <dgm:t>
        <a:bodyPr/>
        <a:lstStyle/>
        <a:p>
          <a:endParaRPr lang="en-US"/>
        </a:p>
      </dgm:t>
    </dgm:pt>
    <dgm:pt modelId="{0E0C91A6-AE8E-4E68-B654-1B4A7088B97F}">
      <dgm:prSet phldrT="[Text]"/>
      <dgm:spPr/>
      <dgm:t>
        <a:bodyPr/>
        <a:lstStyle/>
        <a:p>
          <a:r>
            <a:rPr lang="en-US" dirty="0" smtClean="0"/>
            <a:t>Limit how much sensitive data is in our environment</a:t>
          </a:r>
          <a:endParaRPr lang="en-US" dirty="0"/>
        </a:p>
      </dgm:t>
    </dgm:pt>
    <dgm:pt modelId="{F6ED9793-A9EC-45A6-A740-207FA7BEF38A}" type="parTrans" cxnId="{104620DE-21AB-4BC1-9DC0-7B3B71DF3A0E}">
      <dgm:prSet/>
      <dgm:spPr/>
      <dgm:t>
        <a:bodyPr/>
        <a:lstStyle/>
        <a:p>
          <a:endParaRPr lang="en-US"/>
        </a:p>
      </dgm:t>
    </dgm:pt>
    <dgm:pt modelId="{3CEB72E3-FB04-40C2-8A17-CDDA0FA9C7DA}" type="sibTrans" cxnId="{104620DE-21AB-4BC1-9DC0-7B3B71DF3A0E}">
      <dgm:prSet/>
      <dgm:spPr/>
      <dgm:t>
        <a:bodyPr/>
        <a:lstStyle/>
        <a:p>
          <a:endParaRPr lang="en-US"/>
        </a:p>
      </dgm:t>
    </dgm:pt>
    <dgm:pt modelId="{E310B344-4FC2-45A8-BD95-E0A3D294ED1C}">
      <dgm:prSet phldrT="[Text]"/>
      <dgm:spPr/>
      <dgm:t>
        <a:bodyPr/>
        <a:lstStyle/>
        <a:p>
          <a:r>
            <a:rPr lang="en-US" dirty="0" smtClean="0"/>
            <a:t>Coordination Between Multiple Groups</a:t>
          </a:r>
          <a:endParaRPr lang="en-US" dirty="0"/>
        </a:p>
      </dgm:t>
    </dgm:pt>
    <dgm:pt modelId="{B28CAC1B-AC1E-4D9B-90AF-8AE5CCD026DB}" type="parTrans" cxnId="{7750B583-8048-4B21-9EAF-068782C6631A}">
      <dgm:prSet/>
      <dgm:spPr/>
      <dgm:t>
        <a:bodyPr/>
        <a:lstStyle/>
        <a:p>
          <a:endParaRPr lang="en-US"/>
        </a:p>
      </dgm:t>
    </dgm:pt>
    <dgm:pt modelId="{C7863F8A-59B0-4664-BF1D-D46C489D2389}" type="sibTrans" cxnId="{7750B583-8048-4B21-9EAF-068782C6631A}">
      <dgm:prSet/>
      <dgm:spPr/>
      <dgm:t>
        <a:bodyPr/>
        <a:lstStyle/>
        <a:p>
          <a:endParaRPr lang="en-US"/>
        </a:p>
      </dgm:t>
    </dgm:pt>
    <dgm:pt modelId="{5A282C86-8C50-4710-9712-7188709BA61B}">
      <dgm:prSet phldrT="[Text]"/>
      <dgm:spPr/>
      <dgm:t>
        <a:bodyPr/>
        <a:lstStyle/>
        <a:p>
          <a:r>
            <a:rPr lang="en-US" dirty="0" smtClean="0"/>
            <a:t>Only allow other groups to access things they need or test access</a:t>
          </a:r>
          <a:endParaRPr lang="en-US" dirty="0"/>
        </a:p>
      </dgm:t>
    </dgm:pt>
    <dgm:pt modelId="{AD7EA696-365A-4554-B881-90E9CD282161}" type="parTrans" cxnId="{46AB1D1E-1EA8-4E4E-B358-9127FD060BA7}">
      <dgm:prSet/>
      <dgm:spPr/>
      <dgm:t>
        <a:bodyPr/>
        <a:lstStyle/>
        <a:p>
          <a:endParaRPr lang="en-US"/>
        </a:p>
      </dgm:t>
    </dgm:pt>
    <dgm:pt modelId="{EBCDA23A-DA5D-4E77-974C-E87064B11F87}" type="sibTrans" cxnId="{46AB1D1E-1EA8-4E4E-B358-9127FD060BA7}">
      <dgm:prSet/>
      <dgm:spPr/>
      <dgm:t>
        <a:bodyPr/>
        <a:lstStyle/>
        <a:p>
          <a:endParaRPr lang="en-US"/>
        </a:p>
      </dgm:t>
    </dgm:pt>
    <dgm:pt modelId="{20A8A4BE-1A19-40CE-A438-B1F50D5F1CAB}">
      <dgm:prSet phldrT="[Text]"/>
      <dgm:spPr/>
      <dgm:t>
        <a:bodyPr/>
        <a:lstStyle/>
        <a:p>
          <a:r>
            <a:rPr lang="en-US" dirty="0" smtClean="0"/>
            <a:t>Timeline</a:t>
          </a:r>
          <a:endParaRPr lang="en-US" dirty="0"/>
        </a:p>
      </dgm:t>
    </dgm:pt>
    <dgm:pt modelId="{F54C023A-8BC5-4FEA-81FB-4BA949324F1E}" type="parTrans" cxnId="{6945C771-48BD-420A-B0D1-CA763F6C4C55}">
      <dgm:prSet/>
      <dgm:spPr/>
      <dgm:t>
        <a:bodyPr/>
        <a:lstStyle/>
        <a:p>
          <a:endParaRPr lang="en-US"/>
        </a:p>
      </dgm:t>
    </dgm:pt>
    <dgm:pt modelId="{54FB6DDA-E6EE-418F-8A80-04F36EC657B7}" type="sibTrans" cxnId="{6945C771-48BD-420A-B0D1-CA763F6C4C55}">
      <dgm:prSet/>
      <dgm:spPr/>
      <dgm:t>
        <a:bodyPr/>
        <a:lstStyle/>
        <a:p>
          <a:endParaRPr lang="en-US"/>
        </a:p>
      </dgm:t>
    </dgm:pt>
    <dgm:pt modelId="{90C9140D-C56B-41E3-9DFB-9EAF813BD616}">
      <dgm:prSet phldrT="[Text]"/>
      <dgm:spPr/>
      <dgm:t>
        <a:bodyPr/>
        <a:lstStyle/>
        <a:p>
          <a:r>
            <a:rPr lang="en-US" dirty="0" smtClean="0"/>
            <a:t>Ordering parts, getting them in, and testing</a:t>
          </a:r>
          <a:endParaRPr lang="en-US" dirty="0"/>
        </a:p>
      </dgm:t>
    </dgm:pt>
    <dgm:pt modelId="{3C079664-06BB-4039-AAFC-77DBF78971D9}" type="parTrans" cxnId="{87AA1E94-E25C-44B9-9403-5C02FD4994BD}">
      <dgm:prSet/>
      <dgm:spPr/>
      <dgm:t>
        <a:bodyPr/>
        <a:lstStyle/>
        <a:p>
          <a:endParaRPr lang="en-US"/>
        </a:p>
      </dgm:t>
    </dgm:pt>
    <dgm:pt modelId="{BB72A461-4816-46D7-8199-8CA0AA6C96A6}" type="sibTrans" cxnId="{87AA1E94-E25C-44B9-9403-5C02FD4994BD}">
      <dgm:prSet/>
      <dgm:spPr/>
      <dgm:t>
        <a:bodyPr/>
        <a:lstStyle/>
        <a:p>
          <a:endParaRPr lang="en-US"/>
        </a:p>
      </dgm:t>
    </dgm:pt>
    <dgm:pt modelId="{6E54B2F2-CCDA-42DD-9FFC-A0D98F66CFA2}">
      <dgm:prSet phldrT="[Text]"/>
      <dgm:spPr/>
      <dgm:t>
        <a:bodyPr/>
        <a:lstStyle/>
        <a:p>
          <a:r>
            <a:rPr lang="en-US" dirty="0" smtClean="0"/>
            <a:t>Strict deadlines</a:t>
          </a:r>
          <a:endParaRPr lang="en-US" dirty="0"/>
        </a:p>
      </dgm:t>
    </dgm:pt>
    <dgm:pt modelId="{0465E08B-0F78-47BC-8656-2399E6AC09B0}" type="parTrans" cxnId="{0892D65C-36A5-4174-9F76-7D3E46D7F56F}">
      <dgm:prSet/>
      <dgm:spPr/>
      <dgm:t>
        <a:bodyPr/>
        <a:lstStyle/>
        <a:p>
          <a:endParaRPr lang="en-US"/>
        </a:p>
      </dgm:t>
    </dgm:pt>
    <dgm:pt modelId="{8219D35E-F5D9-4869-AAB9-2D7C2E0A425F}" type="sibTrans" cxnId="{0892D65C-36A5-4174-9F76-7D3E46D7F56F}">
      <dgm:prSet/>
      <dgm:spPr/>
      <dgm:t>
        <a:bodyPr/>
        <a:lstStyle/>
        <a:p>
          <a:endParaRPr lang="en-US"/>
        </a:p>
      </dgm:t>
    </dgm:pt>
    <dgm:pt modelId="{84744167-B4A4-4018-8C24-0B365652DA73}">
      <dgm:prSet phldrT="[Text]"/>
      <dgm:spPr/>
      <dgm:t>
        <a:bodyPr/>
        <a:lstStyle/>
        <a:p>
          <a:r>
            <a:rPr lang="en-US" dirty="0" smtClean="0"/>
            <a:t>Communication will be a number one priority to ensure each group has accurate information concerning the project</a:t>
          </a:r>
          <a:endParaRPr lang="en-US" dirty="0"/>
        </a:p>
      </dgm:t>
    </dgm:pt>
    <dgm:pt modelId="{D4815BD9-8133-446A-92A5-56684705AB9C}" type="parTrans" cxnId="{E32E6F7C-BE70-4160-B738-C300F859FAF8}">
      <dgm:prSet/>
      <dgm:spPr/>
      <dgm:t>
        <a:bodyPr/>
        <a:lstStyle/>
        <a:p>
          <a:endParaRPr lang="en-US"/>
        </a:p>
      </dgm:t>
    </dgm:pt>
    <dgm:pt modelId="{83E0E53E-9445-4E34-BB1F-8CD1BE543677}" type="sibTrans" cxnId="{E32E6F7C-BE70-4160-B738-C300F859FAF8}">
      <dgm:prSet/>
      <dgm:spPr/>
      <dgm:t>
        <a:bodyPr/>
        <a:lstStyle/>
        <a:p>
          <a:endParaRPr lang="en-US"/>
        </a:p>
      </dgm:t>
    </dgm:pt>
    <dgm:pt modelId="{B95ABB2F-6B87-4F2D-BA49-3B1D3CF9B8BE}">
      <dgm:prSet phldrT="[Text]"/>
      <dgm:spPr/>
      <dgm:t>
        <a:bodyPr/>
        <a:lstStyle/>
        <a:p>
          <a:r>
            <a:rPr lang="en-US" dirty="0" smtClean="0"/>
            <a:t>Implementing security measures to protect data</a:t>
          </a:r>
          <a:endParaRPr lang="en-US" dirty="0"/>
        </a:p>
      </dgm:t>
    </dgm:pt>
    <dgm:pt modelId="{93B480D9-3984-44FB-B926-7329195BE6A4}" type="parTrans" cxnId="{4A6BD666-B1D8-44FF-8E8E-827229790A75}">
      <dgm:prSet/>
      <dgm:spPr/>
      <dgm:t>
        <a:bodyPr/>
        <a:lstStyle/>
        <a:p>
          <a:endParaRPr lang="en-US"/>
        </a:p>
      </dgm:t>
    </dgm:pt>
    <dgm:pt modelId="{6F72C77A-F025-49D3-BD0D-D793C771FAAD}" type="sibTrans" cxnId="{4A6BD666-B1D8-44FF-8E8E-827229790A75}">
      <dgm:prSet/>
      <dgm:spPr/>
      <dgm:t>
        <a:bodyPr/>
        <a:lstStyle/>
        <a:p>
          <a:endParaRPr lang="en-US"/>
        </a:p>
      </dgm:t>
    </dgm:pt>
    <dgm:pt modelId="{93DFFA16-4737-4CE2-A36A-804F2608EBF0}">
      <dgm:prSet phldrT="[Text]"/>
      <dgm:spPr/>
      <dgm:t>
        <a:bodyPr/>
        <a:lstStyle/>
        <a:p>
          <a:r>
            <a:rPr lang="en-US" dirty="0" smtClean="0"/>
            <a:t>building tests as code is being developed.</a:t>
          </a:r>
          <a:endParaRPr lang="en-US" dirty="0"/>
        </a:p>
      </dgm:t>
    </dgm:pt>
    <dgm:pt modelId="{56E30CCB-1A16-4D41-9A95-D5E68DC48576}" type="parTrans" cxnId="{E51F6292-B8D0-4E16-BD44-A15802E1BF41}">
      <dgm:prSet/>
      <dgm:spPr/>
      <dgm:t>
        <a:bodyPr/>
        <a:lstStyle/>
        <a:p>
          <a:endParaRPr lang="en-US"/>
        </a:p>
      </dgm:t>
    </dgm:pt>
    <dgm:pt modelId="{1F195600-DD94-40A3-AB2C-16BD5B10DF9B}" type="sibTrans" cxnId="{E51F6292-B8D0-4E16-BD44-A15802E1BF41}">
      <dgm:prSet/>
      <dgm:spPr/>
      <dgm:t>
        <a:bodyPr/>
        <a:lstStyle/>
        <a:p>
          <a:endParaRPr lang="en-US"/>
        </a:p>
      </dgm:t>
    </dgm:pt>
    <dgm:pt modelId="{CC2EF5D3-AA16-44D7-8D2F-9879466FA4B4}" type="pres">
      <dgm:prSet presAssocID="{B93BABED-5062-493E-BDDD-496B2A7D013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F564D4-71A0-4AE4-BBBA-219D7EB3FB33}" type="pres">
      <dgm:prSet presAssocID="{46B40C73-AEE5-4A06-ADDA-3041AEE62FC7}" presName="linNode" presStyleCnt="0"/>
      <dgm:spPr/>
    </dgm:pt>
    <dgm:pt modelId="{CA0DAC92-38CB-4609-84BA-25BB7E11618D}" type="pres">
      <dgm:prSet presAssocID="{46B40C73-AEE5-4A06-ADDA-3041AEE62FC7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3F0019-B353-4513-983F-D82DDD47E33C}" type="pres">
      <dgm:prSet presAssocID="{46B40C73-AEE5-4A06-ADDA-3041AEE62FC7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8F70B8-0CBC-4F4E-B53E-153C00E40421}" type="pres">
      <dgm:prSet presAssocID="{910D7BDE-C045-4829-818A-F11F20BA3450}" presName="sp" presStyleCnt="0"/>
      <dgm:spPr/>
    </dgm:pt>
    <dgm:pt modelId="{FCF86F93-23CD-4B5F-A8EA-424BFAC6D702}" type="pres">
      <dgm:prSet presAssocID="{E310B344-4FC2-45A8-BD95-E0A3D294ED1C}" presName="linNode" presStyleCnt="0"/>
      <dgm:spPr/>
    </dgm:pt>
    <dgm:pt modelId="{F28EAA0E-D289-4EC8-B399-D0CA5437AD2D}" type="pres">
      <dgm:prSet presAssocID="{E310B344-4FC2-45A8-BD95-E0A3D294ED1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22F470-8EB3-4994-933D-2316805E8520}" type="pres">
      <dgm:prSet presAssocID="{E310B344-4FC2-45A8-BD95-E0A3D294ED1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24E040-6D1F-44D3-878C-5A90370C17F4}" type="pres">
      <dgm:prSet presAssocID="{C7863F8A-59B0-4664-BF1D-D46C489D2389}" presName="sp" presStyleCnt="0"/>
      <dgm:spPr/>
    </dgm:pt>
    <dgm:pt modelId="{E31994FA-294B-41E5-8FB6-61C75A8E9656}" type="pres">
      <dgm:prSet presAssocID="{20A8A4BE-1A19-40CE-A438-B1F50D5F1CAB}" presName="linNode" presStyleCnt="0"/>
      <dgm:spPr/>
    </dgm:pt>
    <dgm:pt modelId="{0CFB2AA8-E38F-4087-8037-5D03843ABAF1}" type="pres">
      <dgm:prSet presAssocID="{20A8A4BE-1A19-40CE-A438-B1F50D5F1CAB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975E0D-09FA-42C7-9D97-8A38366812CC}" type="pres">
      <dgm:prSet presAssocID="{20A8A4BE-1A19-40CE-A438-B1F50D5F1CA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B23058-B3F2-40C8-8721-A62A5E6933B6}" type="presOf" srcId="{93DFFA16-4737-4CE2-A36A-804F2608EBF0}" destId="{BA975E0D-09FA-42C7-9D97-8A38366812CC}" srcOrd="0" destOrd="2" presId="urn:microsoft.com/office/officeart/2005/8/layout/vList5"/>
    <dgm:cxn modelId="{FC34A9D3-9C49-4026-B999-F3600567CCF3}" type="presOf" srcId="{90C9140D-C56B-41E3-9DFB-9EAF813BD616}" destId="{BA975E0D-09FA-42C7-9D97-8A38366812CC}" srcOrd="0" destOrd="0" presId="urn:microsoft.com/office/officeart/2005/8/layout/vList5"/>
    <dgm:cxn modelId="{9E019C18-FFDF-4F8A-A490-CD5D628D9777}" type="presOf" srcId="{46B40C73-AEE5-4A06-ADDA-3041AEE62FC7}" destId="{CA0DAC92-38CB-4609-84BA-25BB7E11618D}" srcOrd="0" destOrd="0" presId="urn:microsoft.com/office/officeart/2005/8/layout/vList5"/>
    <dgm:cxn modelId="{E51F6292-B8D0-4E16-BD44-A15802E1BF41}" srcId="{20A8A4BE-1A19-40CE-A438-B1F50D5F1CAB}" destId="{93DFFA16-4737-4CE2-A36A-804F2608EBF0}" srcOrd="2" destOrd="0" parTransId="{56E30CCB-1A16-4D41-9A95-D5E68DC48576}" sibTransId="{1F195600-DD94-40A3-AB2C-16BD5B10DF9B}"/>
    <dgm:cxn modelId="{104620DE-21AB-4BC1-9DC0-7B3B71DF3A0E}" srcId="{46B40C73-AEE5-4A06-ADDA-3041AEE62FC7}" destId="{0E0C91A6-AE8E-4E68-B654-1B4A7088B97F}" srcOrd="0" destOrd="0" parTransId="{F6ED9793-A9EC-45A6-A740-207FA7BEF38A}" sibTransId="{3CEB72E3-FB04-40C2-8A17-CDDA0FA9C7DA}"/>
    <dgm:cxn modelId="{46AB1D1E-1EA8-4E4E-B358-9127FD060BA7}" srcId="{E310B344-4FC2-45A8-BD95-E0A3D294ED1C}" destId="{5A282C86-8C50-4710-9712-7188709BA61B}" srcOrd="0" destOrd="0" parTransId="{AD7EA696-365A-4554-B881-90E9CD282161}" sibTransId="{EBCDA23A-DA5D-4E77-974C-E87064B11F87}"/>
    <dgm:cxn modelId="{6945C771-48BD-420A-B0D1-CA763F6C4C55}" srcId="{B93BABED-5062-493E-BDDD-496B2A7D013F}" destId="{20A8A4BE-1A19-40CE-A438-B1F50D5F1CAB}" srcOrd="2" destOrd="0" parTransId="{F54C023A-8BC5-4FEA-81FB-4BA949324F1E}" sibTransId="{54FB6DDA-E6EE-418F-8A80-04F36EC657B7}"/>
    <dgm:cxn modelId="{38E2CA2E-B7E4-49E1-917F-B1C4F88BB02B}" type="presOf" srcId="{84744167-B4A4-4018-8C24-0B365652DA73}" destId="{D122F470-8EB3-4994-933D-2316805E8520}" srcOrd="0" destOrd="1" presId="urn:microsoft.com/office/officeart/2005/8/layout/vList5"/>
    <dgm:cxn modelId="{0892D65C-36A5-4174-9F76-7D3E46D7F56F}" srcId="{20A8A4BE-1A19-40CE-A438-B1F50D5F1CAB}" destId="{6E54B2F2-CCDA-42DD-9FFC-A0D98F66CFA2}" srcOrd="1" destOrd="0" parTransId="{0465E08B-0F78-47BC-8656-2399E6AC09B0}" sibTransId="{8219D35E-F5D9-4869-AAB9-2D7C2E0A425F}"/>
    <dgm:cxn modelId="{DB6D773E-7F45-43B1-9C4C-4CAF6C1B0491}" type="presOf" srcId="{B93BABED-5062-493E-BDDD-496B2A7D013F}" destId="{CC2EF5D3-AA16-44D7-8D2F-9879466FA4B4}" srcOrd="0" destOrd="0" presId="urn:microsoft.com/office/officeart/2005/8/layout/vList5"/>
    <dgm:cxn modelId="{1427986C-2572-4A78-A1EC-433B4A205CFA}" srcId="{B93BABED-5062-493E-BDDD-496B2A7D013F}" destId="{46B40C73-AEE5-4A06-ADDA-3041AEE62FC7}" srcOrd="0" destOrd="0" parTransId="{27FCD0CF-8318-416B-9836-02FE18C7C7FC}" sibTransId="{910D7BDE-C045-4829-818A-F11F20BA3450}"/>
    <dgm:cxn modelId="{116F6AB7-1A20-4F3D-98E5-26266146F65C}" type="presOf" srcId="{E310B344-4FC2-45A8-BD95-E0A3D294ED1C}" destId="{F28EAA0E-D289-4EC8-B399-D0CA5437AD2D}" srcOrd="0" destOrd="0" presId="urn:microsoft.com/office/officeart/2005/8/layout/vList5"/>
    <dgm:cxn modelId="{4A6BD666-B1D8-44FF-8E8E-827229790A75}" srcId="{46B40C73-AEE5-4A06-ADDA-3041AEE62FC7}" destId="{B95ABB2F-6B87-4F2D-BA49-3B1D3CF9B8BE}" srcOrd="1" destOrd="0" parTransId="{93B480D9-3984-44FB-B926-7329195BE6A4}" sibTransId="{6F72C77A-F025-49D3-BD0D-D793C771FAAD}"/>
    <dgm:cxn modelId="{53D40E2C-066C-4DB7-BD77-6852A75FBCB9}" type="presOf" srcId="{5A282C86-8C50-4710-9712-7188709BA61B}" destId="{D122F470-8EB3-4994-933D-2316805E8520}" srcOrd="0" destOrd="0" presId="urn:microsoft.com/office/officeart/2005/8/layout/vList5"/>
    <dgm:cxn modelId="{0D765C67-2347-4734-BAB7-C3060FDD6CE7}" type="presOf" srcId="{B95ABB2F-6B87-4F2D-BA49-3B1D3CF9B8BE}" destId="{613F0019-B353-4513-983F-D82DDD47E33C}" srcOrd="0" destOrd="1" presId="urn:microsoft.com/office/officeart/2005/8/layout/vList5"/>
    <dgm:cxn modelId="{21AB297B-F7D7-48F0-9733-5EE68A5221A2}" type="presOf" srcId="{20A8A4BE-1A19-40CE-A438-B1F50D5F1CAB}" destId="{0CFB2AA8-E38F-4087-8037-5D03843ABAF1}" srcOrd="0" destOrd="0" presId="urn:microsoft.com/office/officeart/2005/8/layout/vList5"/>
    <dgm:cxn modelId="{87AA1E94-E25C-44B9-9403-5C02FD4994BD}" srcId="{20A8A4BE-1A19-40CE-A438-B1F50D5F1CAB}" destId="{90C9140D-C56B-41E3-9DFB-9EAF813BD616}" srcOrd="0" destOrd="0" parTransId="{3C079664-06BB-4039-AAFC-77DBF78971D9}" sibTransId="{BB72A461-4816-46D7-8199-8CA0AA6C96A6}"/>
    <dgm:cxn modelId="{E32E6F7C-BE70-4160-B738-C300F859FAF8}" srcId="{E310B344-4FC2-45A8-BD95-E0A3D294ED1C}" destId="{84744167-B4A4-4018-8C24-0B365652DA73}" srcOrd="1" destOrd="0" parTransId="{D4815BD9-8133-446A-92A5-56684705AB9C}" sibTransId="{83E0E53E-9445-4E34-BB1F-8CD1BE543677}"/>
    <dgm:cxn modelId="{6F5C2DD7-3BFB-48BF-A657-0834799782AA}" type="presOf" srcId="{6E54B2F2-CCDA-42DD-9FFC-A0D98F66CFA2}" destId="{BA975E0D-09FA-42C7-9D97-8A38366812CC}" srcOrd="0" destOrd="1" presId="urn:microsoft.com/office/officeart/2005/8/layout/vList5"/>
    <dgm:cxn modelId="{125E8CAB-06C0-4831-ABAA-4EFDDC957556}" type="presOf" srcId="{0E0C91A6-AE8E-4E68-B654-1B4A7088B97F}" destId="{613F0019-B353-4513-983F-D82DDD47E33C}" srcOrd="0" destOrd="0" presId="urn:microsoft.com/office/officeart/2005/8/layout/vList5"/>
    <dgm:cxn modelId="{7750B583-8048-4B21-9EAF-068782C6631A}" srcId="{B93BABED-5062-493E-BDDD-496B2A7D013F}" destId="{E310B344-4FC2-45A8-BD95-E0A3D294ED1C}" srcOrd="1" destOrd="0" parTransId="{B28CAC1B-AC1E-4D9B-90AF-8AE5CCD026DB}" sibTransId="{C7863F8A-59B0-4664-BF1D-D46C489D2389}"/>
    <dgm:cxn modelId="{2EC3F3ED-E993-4315-A9AC-81A32EBE3B51}" type="presParOf" srcId="{CC2EF5D3-AA16-44D7-8D2F-9879466FA4B4}" destId="{77F564D4-71A0-4AE4-BBBA-219D7EB3FB33}" srcOrd="0" destOrd="0" presId="urn:microsoft.com/office/officeart/2005/8/layout/vList5"/>
    <dgm:cxn modelId="{37F76BF4-DF69-428D-BF96-F5EBE7EF594F}" type="presParOf" srcId="{77F564D4-71A0-4AE4-BBBA-219D7EB3FB33}" destId="{CA0DAC92-38CB-4609-84BA-25BB7E11618D}" srcOrd="0" destOrd="0" presId="urn:microsoft.com/office/officeart/2005/8/layout/vList5"/>
    <dgm:cxn modelId="{33FC3789-3985-4817-966D-3B32DE4C7E4A}" type="presParOf" srcId="{77F564D4-71A0-4AE4-BBBA-219D7EB3FB33}" destId="{613F0019-B353-4513-983F-D82DDD47E33C}" srcOrd="1" destOrd="0" presId="urn:microsoft.com/office/officeart/2005/8/layout/vList5"/>
    <dgm:cxn modelId="{DC864CAB-E46D-407B-8FCF-A23AF8DE4375}" type="presParOf" srcId="{CC2EF5D3-AA16-44D7-8D2F-9879466FA4B4}" destId="{678F70B8-0CBC-4F4E-B53E-153C00E40421}" srcOrd="1" destOrd="0" presId="urn:microsoft.com/office/officeart/2005/8/layout/vList5"/>
    <dgm:cxn modelId="{30AAC813-5746-4F47-B7DB-3353ECC4A4EF}" type="presParOf" srcId="{CC2EF5D3-AA16-44D7-8D2F-9879466FA4B4}" destId="{FCF86F93-23CD-4B5F-A8EA-424BFAC6D702}" srcOrd="2" destOrd="0" presId="urn:microsoft.com/office/officeart/2005/8/layout/vList5"/>
    <dgm:cxn modelId="{EC309A8B-49AB-435C-9474-CA37E13E2F82}" type="presParOf" srcId="{FCF86F93-23CD-4B5F-A8EA-424BFAC6D702}" destId="{F28EAA0E-D289-4EC8-B399-D0CA5437AD2D}" srcOrd="0" destOrd="0" presId="urn:microsoft.com/office/officeart/2005/8/layout/vList5"/>
    <dgm:cxn modelId="{23565761-A16D-433A-86C1-669E272BC803}" type="presParOf" srcId="{FCF86F93-23CD-4B5F-A8EA-424BFAC6D702}" destId="{D122F470-8EB3-4994-933D-2316805E8520}" srcOrd="1" destOrd="0" presId="urn:microsoft.com/office/officeart/2005/8/layout/vList5"/>
    <dgm:cxn modelId="{2B201E4B-6349-476E-8547-2C289F1E03BA}" type="presParOf" srcId="{CC2EF5D3-AA16-44D7-8D2F-9879466FA4B4}" destId="{3824E040-6D1F-44D3-878C-5A90370C17F4}" srcOrd="3" destOrd="0" presId="urn:microsoft.com/office/officeart/2005/8/layout/vList5"/>
    <dgm:cxn modelId="{BDC33CDF-6B74-4B81-B95D-0A5FCE058B8D}" type="presParOf" srcId="{CC2EF5D3-AA16-44D7-8D2F-9879466FA4B4}" destId="{E31994FA-294B-41E5-8FB6-61C75A8E9656}" srcOrd="4" destOrd="0" presId="urn:microsoft.com/office/officeart/2005/8/layout/vList5"/>
    <dgm:cxn modelId="{95D633F2-319D-4F8C-A397-08A223E5BF23}" type="presParOf" srcId="{E31994FA-294B-41E5-8FB6-61C75A8E9656}" destId="{0CFB2AA8-E38F-4087-8037-5D03843ABAF1}" srcOrd="0" destOrd="0" presId="urn:microsoft.com/office/officeart/2005/8/layout/vList5"/>
    <dgm:cxn modelId="{A8C0AED4-6223-4446-80FF-B302FE0EFA2C}" type="presParOf" srcId="{E31994FA-294B-41E5-8FB6-61C75A8E9656}" destId="{BA975E0D-09FA-42C7-9D97-8A38366812C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B2460-AE67-4DBA-87C8-BB436E4A8BA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2814BC-0DC3-49FE-A97F-25FC268C3204}">
      <dgm:prSet phldrT="[Text]"/>
      <dgm:spPr/>
      <dgm:t>
        <a:bodyPr/>
        <a:lstStyle/>
        <a:p>
          <a:r>
            <a:rPr lang="en-US" dirty="0" smtClean="0"/>
            <a:t>Nov 2015</a:t>
          </a:r>
          <a:endParaRPr lang="en-US" dirty="0"/>
        </a:p>
      </dgm:t>
    </dgm:pt>
    <dgm:pt modelId="{35C20ECF-3F4E-4CA3-9557-5C196EDE471D}" type="parTrans" cxnId="{15B4DD0E-1062-49EC-9C48-67CB05F0A62D}">
      <dgm:prSet/>
      <dgm:spPr/>
      <dgm:t>
        <a:bodyPr/>
        <a:lstStyle/>
        <a:p>
          <a:endParaRPr lang="en-US"/>
        </a:p>
      </dgm:t>
    </dgm:pt>
    <dgm:pt modelId="{D2CEC41B-990A-46BE-9252-563673871549}" type="sibTrans" cxnId="{15B4DD0E-1062-49EC-9C48-67CB05F0A62D}">
      <dgm:prSet/>
      <dgm:spPr/>
      <dgm:t>
        <a:bodyPr/>
        <a:lstStyle/>
        <a:p>
          <a:endParaRPr lang="en-US"/>
        </a:p>
      </dgm:t>
    </dgm:pt>
    <dgm:pt modelId="{099C1AC2-8C42-4996-8EA1-2F99A7CA15CB}">
      <dgm:prSet phldrT="[Text]"/>
      <dgm:spPr/>
      <dgm:t>
        <a:bodyPr/>
        <a:lstStyle/>
        <a:p>
          <a:r>
            <a:rPr lang="en-US" dirty="0" smtClean="0"/>
            <a:t>Circuit Design</a:t>
          </a:r>
          <a:endParaRPr lang="en-US" dirty="0"/>
        </a:p>
      </dgm:t>
    </dgm:pt>
    <dgm:pt modelId="{1DD52B8D-16B5-4959-9934-EDB5F6E3BF3F}" type="parTrans" cxnId="{3122AE8C-A460-44C4-B5D5-FC3E75E33841}">
      <dgm:prSet/>
      <dgm:spPr/>
      <dgm:t>
        <a:bodyPr/>
        <a:lstStyle/>
        <a:p>
          <a:endParaRPr lang="en-US"/>
        </a:p>
      </dgm:t>
    </dgm:pt>
    <dgm:pt modelId="{C08EF341-2388-4893-BF10-1ECBD6D5C65F}" type="sibTrans" cxnId="{3122AE8C-A460-44C4-B5D5-FC3E75E33841}">
      <dgm:prSet/>
      <dgm:spPr/>
      <dgm:t>
        <a:bodyPr/>
        <a:lstStyle/>
        <a:p>
          <a:endParaRPr lang="en-US"/>
        </a:p>
      </dgm:t>
    </dgm:pt>
    <dgm:pt modelId="{D4573C24-70E6-4838-9A1F-B71706246DDE}">
      <dgm:prSet phldrT="[Text]"/>
      <dgm:spPr/>
      <dgm:t>
        <a:bodyPr/>
        <a:lstStyle/>
        <a:p>
          <a:r>
            <a:rPr lang="en-US" dirty="0" smtClean="0"/>
            <a:t>Google Maps Prototype in Android App</a:t>
          </a:r>
          <a:endParaRPr lang="en-US" dirty="0"/>
        </a:p>
      </dgm:t>
    </dgm:pt>
    <dgm:pt modelId="{E0DE63E5-8C3C-40A5-8402-1AA41D5639B0}" type="parTrans" cxnId="{C68A3B79-E12F-40C1-B828-7B39D466BF4C}">
      <dgm:prSet/>
      <dgm:spPr/>
      <dgm:t>
        <a:bodyPr/>
        <a:lstStyle/>
        <a:p>
          <a:endParaRPr lang="en-US"/>
        </a:p>
      </dgm:t>
    </dgm:pt>
    <dgm:pt modelId="{49CEFB44-16F4-4BC1-8E6E-8F7E3373085F}" type="sibTrans" cxnId="{C68A3B79-E12F-40C1-B828-7B39D466BF4C}">
      <dgm:prSet/>
      <dgm:spPr/>
      <dgm:t>
        <a:bodyPr/>
        <a:lstStyle/>
        <a:p>
          <a:endParaRPr lang="en-US"/>
        </a:p>
      </dgm:t>
    </dgm:pt>
    <dgm:pt modelId="{666441E1-D856-4B70-8854-2D26513D6CB0}">
      <dgm:prSet phldrT="[Text]"/>
      <dgm:spPr/>
      <dgm:t>
        <a:bodyPr/>
        <a:lstStyle/>
        <a:p>
          <a:r>
            <a:rPr lang="en-US" dirty="0" smtClean="0"/>
            <a:t>Dec 2015</a:t>
          </a:r>
          <a:endParaRPr lang="en-US" dirty="0"/>
        </a:p>
      </dgm:t>
    </dgm:pt>
    <dgm:pt modelId="{DAF3E5B3-864A-4382-BA6C-CDEBFEFE86AD}" type="parTrans" cxnId="{5A4D64EA-075A-4BA5-BC6F-C3FFED998A74}">
      <dgm:prSet/>
      <dgm:spPr/>
      <dgm:t>
        <a:bodyPr/>
        <a:lstStyle/>
        <a:p>
          <a:endParaRPr lang="en-US"/>
        </a:p>
      </dgm:t>
    </dgm:pt>
    <dgm:pt modelId="{7BE4D739-A5AC-4EA5-B157-CFC54DB32BB8}" type="sibTrans" cxnId="{5A4D64EA-075A-4BA5-BC6F-C3FFED998A74}">
      <dgm:prSet/>
      <dgm:spPr/>
      <dgm:t>
        <a:bodyPr/>
        <a:lstStyle/>
        <a:p>
          <a:endParaRPr lang="en-US"/>
        </a:p>
      </dgm:t>
    </dgm:pt>
    <dgm:pt modelId="{F2A5A965-F763-4926-B164-4B8D207590C1}">
      <dgm:prSet phldrT="[Text]"/>
      <dgm:spPr/>
      <dgm:t>
        <a:bodyPr/>
        <a:lstStyle/>
        <a:p>
          <a:r>
            <a:rPr lang="en-US" dirty="0" smtClean="0"/>
            <a:t>Hardware Connected</a:t>
          </a:r>
          <a:endParaRPr lang="en-US" dirty="0"/>
        </a:p>
      </dgm:t>
    </dgm:pt>
    <dgm:pt modelId="{3D58C8AE-294B-45E9-8BAB-027EC8EE9258}" type="parTrans" cxnId="{CE8FF9D8-EAC0-474A-9ED9-9D0701C090DD}">
      <dgm:prSet/>
      <dgm:spPr/>
      <dgm:t>
        <a:bodyPr/>
        <a:lstStyle/>
        <a:p>
          <a:endParaRPr lang="en-US"/>
        </a:p>
      </dgm:t>
    </dgm:pt>
    <dgm:pt modelId="{A346C9ED-D33D-47DB-AE83-2866B9838E5F}" type="sibTrans" cxnId="{CE8FF9D8-EAC0-474A-9ED9-9D0701C090DD}">
      <dgm:prSet/>
      <dgm:spPr/>
      <dgm:t>
        <a:bodyPr/>
        <a:lstStyle/>
        <a:p>
          <a:endParaRPr lang="en-US"/>
        </a:p>
      </dgm:t>
    </dgm:pt>
    <dgm:pt modelId="{56D83FD4-2EE0-48A4-AF21-5BEFED18CE2F}">
      <dgm:prSet phldrT="[Text]"/>
      <dgm:spPr/>
      <dgm:t>
        <a:bodyPr/>
        <a:lstStyle/>
        <a:p>
          <a:r>
            <a:rPr lang="en-US" dirty="0" smtClean="0"/>
            <a:t>Troubleshooting/Testing</a:t>
          </a:r>
          <a:endParaRPr lang="en-US" dirty="0"/>
        </a:p>
      </dgm:t>
    </dgm:pt>
    <dgm:pt modelId="{C7362BDD-0D70-40BA-AC0E-F8C96FF13F54}" type="parTrans" cxnId="{992E4380-7A1F-4F5A-826D-AC1FC7FF01EA}">
      <dgm:prSet/>
      <dgm:spPr/>
      <dgm:t>
        <a:bodyPr/>
        <a:lstStyle/>
        <a:p>
          <a:endParaRPr lang="en-US"/>
        </a:p>
      </dgm:t>
    </dgm:pt>
    <dgm:pt modelId="{A0D7B914-2EC2-42BB-8E2B-CC77BF03758F}" type="sibTrans" cxnId="{992E4380-7A1F-4F5A-826D-AC1FC7FF01EA}">
      <dgm:prSet/>
      <dgm:spPr/>
      <dgm:t>
        <a:bodyPr/>
        <a:lstStyle/>
        <a:p>
          <a:endParaRPr lang="en-US"/>
        </a:p>
      </dgm:t>
    </dgm:pt>
    <dgm:pt modelId="{997F7A94-68D4-45A1-B6AE-3CC23FD3F54B}">
      <dgm:prSet phldrT="[Text]"/>
      <dgm:spPr/>
      <dgm:t>
        <a:bodyPr/>
        <a:lstStyle/>
        <a:p>
          <a:r>
            <a:rPr lang="en-US" dirty="0" smtClean="0"/>
            <a:t>Server Setup</a:t>
          </a:r>
          <a:endParaRPr lang="en-US" dirty="0"/>
        </a:p>
      </dgm:t>
    </dgm:pt>
    <dgm:pt modelId="{DBE380EC-67B8-46D6-812D-BE0F47025293}" type="parTrans" cxnId="{90FC1B70-CA0C-4A25-B4E7-CA77A0B82D7F}">
      <dgm:prSet/>
      <dgm:spPr/>
      <dgm:t>
        <a:bodyPr/>
        <a:lstStyle/>
        <a:p>
          <a:endParaRPr lang="en-US"/>
        </a:p>
      </dgm:t>
    </dgm:pt>
    <dgm:pt modelId="{D816F0E7-CCB4-4E34-991B-F6AF371EFA39}" type="sibTrans" cxnId="{90FC1B70-CA0C-4A25-B4E7-CA77A0B82D7F}">
      <dgm:prSet/>
      <dgm:spPr/>
      <dgm:t>
        <a:bodyPr/>
        <a:lstStyle/>
        <a:p>
          <a:endParaRPr lang="en-US"/>
        </a:p>
      </dgm:t>
    </dgm:pt>
    <dgm:pt modelId="{77ABB1AC-9E62-4072-835A-20E9ED4D603D}">
      <dgm:prSet phldrT="[Text]"/>
      <dgm:spPr/>
      <dgm:t>
        <a:bodyPr/>
        <a:lstStyle/>
        <a:p>
          <a:r>
            <a:rPr lang="en-US" dirty="0" smtClean="0"/>
            <a:t>Continue Web Application Code</a:t>
          </a:r>
          <a:endParaRPr lang="en-US" dirty="0"/>
        </a:p>
      </dgm:t>
    </dgm:pt>
    <dgm:pt modelId="{3E0A12DE-331D-459F-9C60-1AB2650A082D}" type="parTrans" cxnId="{E0E3BB58-BD3E-48BF-AA9E-6D1CD5945B61}">
      <dgm:prSet/>
      <dgm:spPr/>
      <dgm:t>
        <a:bodyPr/>
        <a:lstStyle/>
        <a:p>
          <a:endParaRPr lang="en-US"/>
        </a:p>
      </dgm:t>
    </dgm:pt>
    <dgm:pt modelId="{92E4938B-6AFA-460E-8AAF-15EFF2B7A1FE}" type="sibTrans" cxnId="{E0E3BB58-BD3E-48BF-AA9E-6D1CD5945B61}">
      <dgm:prSet/>
      <dgm:spPr/>
      <dgm:t>
        <a:bodyPr/>
        <a:lstStyle/>
        <a:p>
          <a:endParaRPr lang="en-US"/>
        </a:p>
      </dgm:t>
    </dgm:pt>
    <dgm:pt modelId="{0CFD14B4-A0AF-44C1-9FE6-E92D0B1FA22F}">
      <dgm:prSet phldrT="[Text]"/>
      <dgm:spPr/>
      <dgm:t>
        <a:bodyPr/>
        <a:lstStyle/>
        <a:p>
          <a:r>
            <a:rPr lang="en-US" dirty="0" smtClean="0"/>
            <a:t>Oct 2015</a:t>
          </a:r>
          <a:endParaRPr lang="en-US" dirty="0"/>
        </a:p>
      </dgm:t>
    </dgm:pt>
    <dgm:pt modelId="{B68CFC90-67A0-4CBE-A20B-7078FFC599F2}" type="parTrans" cxnId="{F058C799-8AF3-49FC-BA0A-3BDED0D97549}">
      <dgm:prSet/>
      <dgm:spPr/>
      <dgm:t>
        <a:bodyPr/>
        <a:lstStyle/>
        <a:p>
          <a:endParaRPr lang="en-US"/>
        </a:p>
      </dgm:t>
    </dgm:pt>
    <dgm:pt modelId="{C49BA492-F94D-4892-99C1-3B4A2DE5F8BF}" type="sibTrans" cxnId="{F058C799-8AF3-49FC-BA0A-3BDED0D97549}">
      <dgm:prSet/>
      <dgm:spPr/>
      <dgm:t>
        <a:bodyPr/>
        <a:lstStyle/>
        <a:p>
          <a:endParaRPr lang="en-US"/>
        </a:p>
      </dgm:t>
    </dgm:pt>
    <dgm:pt modelId="{BB53886A-A020-47A3-B644-71C28A2B62B1}">
      <dgm:prSet phldrT="[Text]"/>
      <dgm:spPr/>
      <dgm:t>
        <a:bodyPr/>
        <a:lstStyle/>
        <a:p>
          <a:r>
            <a:rPr lang="en-US" dirty="0" smtClean="0"/>
            <a:t>Gathered Requirements</a:t>
          </a:r>
          <a:endParaRPr lang="en-US" dirty="0"/>
        </a:p>
      </dgm:t>
    </dgm:pt>
    <dgm:pt modelId="{B11713B0-1024-4555-9F34-7F87D20BE969}" type="parTrans" cxnId="{9EB9D888-28EE-4E1B-BFFA-559D717F7AC0}">
      <dgm:prSet/>
      <dgm:spPr/>
      <dgm:t>
        <a:bodyPr/>
        <a:lstStyle/>
        <a:p>
          <a:endParaRPr lang="en-US"/>
        </a:p>
      </dgm:t>
    </dgm:pt>
    <dgm:pt modelId="{55F6B8B8-4F6A-4EC8-A6E0-DBF33E0CF08A}" type="sibTrans" cxnId="{9EB9D888-28EE-4E1B-BFFA-559D717F7AC0}">
      <dgm:prSet/>
      <dgm:spPr/>
      <dgm:t>
        <a:bodyPr/>
        <a:lstStyle/>
        <a:p>
          <a:endParaRPr lang="en-US"/>
        </a:p>
      </dgm:t>
    </dgm:pt>
    <dgm:pt modelId="{A1C0C522-CA27-4C20-931E-630C6A929441}">
      <dgm:prSet phldrT="[Text]"/>
      <dgm:spPr/>
      <dgm:t>
        <a:bodyPr/>
        <a:lstStyle/>
        <a:p>
          <a:r>
            <a:rPr lang="en-US" dirty="0" smtClean="0"/>
            <a:t>Worked on Documentation</a:t>
          </a:r>
          <a:endParaRPr lang="en-US" dirty="0"/>
        </a:p>
      </dgm:t>
    </dgm:pt>
    <dgm:pt modelId="{03557E5D-8C0B-47B3-BD22-FBA6B6FD8986}" type="parTrans" cxnId="{BB4106BF-5167-44AD-8EFC-DA70F15F0CEF}">
      <dgm:prSet/>
      <dgm:spPr/>
      <dgm:t>
        <a:bodyPr/>
        <a:lstStyle/>
        <a:p>
          <a:endParaRPr lang="en-US"/>
        </a:p>
      </dgm:t>
    </dgm:pt>
    <dgm:pt modelId="{58CCFD43-180E-4FF2-B0B0-A9025EC5A88F}" type="sibTrans" cxnId="{BB4106BF-5167-44AD-8EFC-DA70F15F0CEF}">
      <dgm:prSet/>
      <dgm:spPr/>
      <dgm:t>
        <a:bodyPr/>
        <a:lstStyle/>
        <a:p>
          <a:endParaRPr lang="en-US"/>
        </a:p>
      </dgm:t>
    </dgm:pt>
    <dgm:pt modelId="{76FA9BD6-335D-4AA9-AA0B-54E9164894A2}">
      <dgm:prSet phldrT="[Text]"/>
      <dgm:spPr/>
      <dgm:t>
        <a:bodyPr/>
        <a:lstStyle/>
        <a:p>
          <a:r>
            <a:rPr lang="en-US" dirty="0" smtClean="0"/>
            <a:t>Sept 2015</a:t>
          </a:r>
          <a:endParaRPr lang="en-US" dirty="0"/>
        </a:p>
      </dgm:t>
    </dgm:pt>
    <dgm:pt modelId="{27B1FD88-43F3-4BBE-9077-E6CAFAB2D6EE}" type="parTrans" cxnId="{C1BF5747-E0F6-46B5-8167-50905517E35D}">
      <dgm:prSet/>
      <dgm:spPr/>
      <dgm:t>
        <a:bodyPr/>
        <a:lstStyle/>
        <a:p>
          <a:endParaRPr lang="en-US"/>
        </a:p>
      </dgm:t>
    </dgm:pt>
    <dgm:pt modelId="{57733042-2DE5-44D5-8E13-DD758169F570}" type="sibTrans" cxnId="{C1BF5747-E0F6-46B5-8167-50905517E35D}">
      <dgm:prSet/>
      <dgm:spPr/>
      <dgm:t>
        <a:bodyPr/>
        <a:lstStyle/>
        <a:p>
          <a:endParaRPr lang="en-US"/>
        </a:p>
      </dgm:t>
    </dgm:pt>
    <dgm:pt modelId="{43E18C92-694A-4CE6-9FC2-41AD13E62228}">
      <dgm:prSet phldrT="[Text]"/>
      <dgm:spPr/>
      <dgm:t>
        <a:bodyPr/>
        <a:lstStyle/>
        <a:p>
          <a:r>
            <a:rPr lang="en-US" dirty="0" smtClean="0"/>
            <a:t>Evaluated Project Status</a:t>
          </a:r>
          <a:endParaRPr lang="en-US" dirty="0"/>
        </a:p>
      </dgm:t>
    </dgm:pt>
    <dgm:pt modelId="{A45E3904-8C55-4510-9690-D9E85009AEFF}" type="parTrans" cxnId="{AE550135-DB6D-4DB7-8F13-487F9C103B1A}">
      <dgm:prSet/>
      <dgm:spPr/>
      <dgm:t>
        <a:bodyPr/>
        <a:lstStyle/>
        <a:p>
          <a:endParaRPr lang="en-US"/>
        </a:p>
      </dgm:t>
    </dgm:pt>
    <dgm:pt modelId="{6A68594C-FAD0-4653-A26E-41C856C13BBD}" type="sibTrans" cxnId="{AE550135-DB6D-4DB7-8F13-487F9C103B1A}">
      <dgm:prSet/>
      <dgm:spPr/>
      <dgm:t>
        <a:bodyPr/>
        <a:lstStyle/>
        <a:p>
          <a:endParaRPr lang="en-US"/>
        </a:p>
      </dgm:t>
    </dgm:pt>
    <dgm:pt modelId="{4F69C9AC-5FD6-4DE1-A3A0-3B0D1EDCD848}">
      <dgm:prSet phldrT="[Text]"/>
      <dgm:spPr/>
      <dgm:t>
        <a:bodyPr/>
        <a:lstStyle/>
        <a:p>
          <a:r>
            <a:rPr lang="en-US" dirty="0" smtClean="0"/>
            <a:t>Met With Multi-Disciplinary Groups</a:t>
          </a:r>
          <a:endParaRPr lang="en-US" dirty="0"/>
        </a:p>
      </dgm:t>
    </dgm:pt>
    <dgm:pt modelId="{BCD5907E-F9A1-4ED6-8983-315A1689B8A1}" type="parTrans" cxnId="{75453762-D0FE-47CB-BBB9-1A7717D60621}">
      <dgm:prSet/>
      <dgm:spPr/>
      <dgm:t>
        <a:bodyPr/>
        <a:lstStyle/>
        <a:p>
          <a:endParaRPr lang="en-US"/>
        </a:p>
      </dgm:t>
    </dgm:pt>
    <dgm:pt modelId="{ACFB3026-D8D7-4ED1-A207-982369AA2329}" type="sibTrans" cxnId="{75453762-D0FE-47CB-BBB9-1A7717D60621}">
      <dgm:prSet/>
      <dgm:spPr/>
      <dgm:t>
        <a:bodyPr/>
        <a:lstStyle/>
        <a:p>
          <a:endParaRPr lang="en-US"/>
        </a:p>
      </dgm:t>
    </dgm:pt>
    <dgm:pt modelId="{7E4EF5B7-F03C-4A54-9330-6033B8DD46E6}">
      <dgm:prSet phldrT="[Text]"/>
      <dgm:spPr/>
      <dgm:t>
        <a:bodyPr/>
        <a:lstStyle/>
        <a:p>
          <a:r>
            <a:rPr lang="en-US" dirty="0" smtClean="0"/>
            <a:t>Finalized Design Document and Project Plan</a:t>
          </a:r>
          <a:endParaRPr lang="en-US" dirty="0"/>
        </a:p>
      </dgm:t>
    </dgm:pt>
    <dgm:pt modelId="{6384E07E-8171-4337-A2AD-D2230D442D62}" type="parTrans" cxnId="{FD831078-F849-4D3F-9B17-C38515084F9C}">
      <dgm:prSet/>
      <dgm:spPr/>
      <dgm:t>
        <a:bodyPr/>
        <a:lstStyle/>
        <a:p>
          <a:endParaRPr lang="en-US"/>
        </a:p>
      </dgm:t>
    </dgm:pt>
    <dgm:pt modelId="{54BDB63E-9D53-4654-9092-AF273FC912EB}" type="sibTrans" cxnId="{FD831078-F849-4D3F-9B17-C38515084F9C}">
      <dgm:prSet/>
      <dgm:spPr/>
      <dgm:t>
        <a:bodyPr/>
        <a:lstStyle/>
        <a:p>
          <a:endParaRPr lang="en-US"/>
        </a:p>
      </dgm:t>
    </dgm:pt>
    <dgm:pt modelId="{3D115B91-CF0C-4D1B-9D53-08A3D236C09B}">
      <dgm:prSet phldrT="[Text]"/>
      <dgm:spPr/>
      <dgm:t>
        <a:bodyPr/>
        <a:lstStyle/>
        <a:p>
          <a:r>
            <a:rPr lang="en-US" dirty="0" smtClean="0"/>
            <a:t>Android app forms and integration with the database</a:t>
          </a:r>
          <a:endParaRPr lang="en-US" dirty="0"/>
        </a:p>
      </dgm:t>
    </dgm:pt>
    <dgm:pt modelId="{BC46EDCA-3FE9-409E-B8C8-6A78B461456F}" type="parTrans" cxnId="{11CB68A8-BD0A-45FE-AE0F-E539218B6941}">
      <dgm:prSet/>
      <dgm:spPr/>
      <dgm:t>
        <a:bodyPr/>
        <a:lstStyle/>
        <a:p>
          <a:endParaRPr lang="en-US"/>
        </a:p>
      </dgm:t>
    </dgm:pt>
    <dgm:pt modelId="{CD60E8B2-E603-4425-A7AE-0F959B55A8F5}" type="sibTrans" cxnId="{11CB68A8-BD0A-45FE-AE0F-E539218B6941}">
      <dgm:prSet/>
      <dgm:spPr/>
      <dgm:t>
        <a:bodyPr/>
        <a:lstStyle/>
        <a:p>
          <a:endParaRPr lang="en-US"/>
        </a:p>
      </dgm:t>
    </dgm:pt>
    <dgm:pt modelId="{24EDD85F-394A-4BE5-8B2A-45436F23C351}" type="pres">
      <dgm:prSet presAssocID="{4C6B2460-AE67-4DBA-87C8-BB436E4A8BA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2AFD59-DA89-48E0-8C39-9E7E08388E43}" type="pres">
      <dgm:prSet presAssocID="{76FA9BD6-335D-4AA9-AA0B-54E9164894A2}" presName="composite" presStyleCnt="0"/>
      <dgm:spPr/>
    </dgm:pt>
    <dgm:pt modelId="{D581E46F-15E0-4E7A-B59B-5534C4B2F0DD}" type="pres">
      <dgm:prSet presAssocID="{76FA9BD6-335D-4AA9-AA0B-54E9164894A2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EF0C93-D5F3-4833-9F84-3124DFCE45EC}" type="pres">
      <dgm:prSet presAssocID="{76FA9BD6-335D-4AA9-AA0B-54E9164894A2}" presName="descendantText" presStyleLbl="alignAcc1" presStyleIdx="0" presStyleCnt="4" custLinFactNeighborX="5148" custLinFactNeighborY="-113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6E23FF-F7E7-43B6-8918-91F79F6AB2D7}" type="pres">
      <dgm:prSet presAssocID="{57733042-2DE5-44D5-8E13-DD758169F570}" presName="sp" presStyleCnt="0"/>
      <dgm:spPr/>
    </dgm:pt>
    <dgm:pt modelId="{36D6C3A4-99BF-4112-B2A1-C3BE9267EA76}" type="pres">
      <dgm:prSet presAssocID="{0CFD14B4-A0AF-44C1-9FE6-E92D0B1FA22F}" presName="composite" presStyleCnt="0"/>
      <dgm:spPr/>
    </dgm:pt>
    <dgm:pt modelId="{115837BE-FE79-4F79-89DA-9CDB1058799D}" type="pres">
      <dgm:prSet presAssocID="{0CFD14B4-A0AF-44C1-9FE6-E92D0B1FA22F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E312DF-9F93-4D4B-ACF2-0996366E33A5}" type="pres">
      <dgm:prSet presAssocID="{0CFD14B4-A0AF-44C1-9FE6-E92D0B1FA22F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AB5ED3-FBB1-4F6B-96DF-816CF0CF2FDC}" type="pres">
      <dgm:prSet presAssocID="{C49BA492-F94D-4892-99C1-3B4A2DE5F8BF}" presName="sp" presStyleCnt="0"/>
      <dgm:spPr/>
    </dgm:pt>
    <dgm:pt modelId="{5809CBB7-B163-4715-B33C-CCE8D1BB5C71}" type="pres">
      <dgm:prSet presAssocID="{882814BC-0DC3-49FE-A97F-25FC268C3204}" presName="composite" presStyleCnt="0"/>
      <dgm:spPr/>
    </dgm:pt>
    <dgm:pt modelId="{924B596C-BA7F-430A-99B9-4409CAD2690F}" type="pres">
      <dgm:prSet presAssocID="{882814BC-0DC3-49FE-A97F-25FC268C3204}" presName="parentText" presStyleLbl="alignNode1" presStyleIdx="2" presStyleCnt="4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8EFDE2-20E1-445C-B24E-6A06C7CBAA4F}" type="pres">
      <dgm:prSet presAssocID="{882814BC-0DC3-49FE-A97F-25FC268C320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A521AD-623C-4F34-8040-D15028C8E27A}" type="pres">
      <dgm:prSet presAssocID="{D2CEC41B-990A-46BE-9252-563673871549}" presName="sp" presStyleCnt="0"/>
      <dgm:spPr/>
    </dgm:pt>
    <dgm:pt modelId="{773A15B9-0E01-4992-B084-FFA0F7115504}" type="pres">
      <dgm:prSet presAssocID="{666441E1-D856-4B70-8854-2D26513D6CB0}" presName="composite" presStyleCnt="0"/>
      <dgm:spPr/>
    </dgm:pt>
    <dgm:pt modelId="{B6F6F2DA-8032-432C-8D10-AEF17BC04940}" type="pres">
      <dgm:prSet presAssocID="{666441E1-D856-4B70-8854-2D26513D6CB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C6AFC-790B-4629-BC80-68AC23290BE3}" type="pres">
      <dgm:prSet presAssocID="{666441E1-D856-4B70-8854-2D26513D6CB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8A3B79-E12F-40C1-B828-7B39D466BF4C}" srcId="{882814BC-0DC3-49FE-A97F-25FC268C3204}" destId="{D4573C24-70E6-4838-9A1F-B71706246DDE}" srcOrd="1" destOrd="0" parTransId="{E0DE63E5-8C3C-40A5-8402-1AA41D5639B0}" sibTransId="{49CEFB44-16F4-4BC1-8E6E-8F7E3373085F}"/>
    <dgm:cxn modelId="{E0E3BB58-BD3E-48BF-AA9E-6D1CD5945B61}" srcId="{666441E1-D856-4B70-8854-2D26513D6CB0}" destId="{77ABB1AC-9E62-4072-835A-20E9ED4D603D}" srcOrd="2" destOrd="0" parTransId="{3E0A12DE-331D-459F-9C60-1AB2650A082D}" sibTransId="{92E4938B-6AFA-460E-8AAF-15EFF2B7A1FE}"/>
    <dgm:cxn modelId="{AE550135-DB6D-4DB7-8F13-487F9C103B1A}" srcId="{76FA9BD6-335D-4AA9-AA0B-54E9164894A2}" destId="{43E18C92-694A-4CE6-9FC2-41AD13E62228}" srcOrd="0" destOrd="0" parTransId="{A45E3904-8C55-4510-9690-D9E85009AEFF}" sibTransId="{6A68594C-FAD0-4653-A26E-41C856C13BBD}"/>
    <dgm:cxn modelId="{C6C8FD77-4F17-420C-9697-FE7E4F2D2BCA}" type="presOf" srcId="{4F69C9AC-5FD6-4DE1-A3A0-3B0D1EDCD848}" destId="{19EF0C93-D5F3-4833-9F84-3124DFCE45EC}" srcOrd="0" destOrd="1" presId="urn:microsoft.com/office/officeart/2005/8/layout/chevron2"/>
    <dgm:cxn modelId="{CE8FF9D8-EAC0-474A-9ED9-9D0701C090DD}" srcId="{666441E1-D856-4B70-8854-2D26513D6CB0}" destId="{F2A5A965-F763-4926-B164-4B8D207590C1}" srcOrd="0" destOrd="0" parTransId="{3D58C8AE-294B-45E9-8BAB-027EC8EE9258}" sibTransId="{A346C9ED-D33D-47DB-AE83-2866B9838E5F}"/>
    <dgm:cxn modelId="{B0AFA6F6-809F-4C8F-A476-44ABC9A5BD67}" type="presOf" srcId="{4C6B2460-AE67-4DBA-87C8-BB436E4A8BA4}" destId="{24EDD85F-394A-4BE5-8B2A-45436F23C351}" srcOrd="0" destOrd="0" presId="urn:microsoft.com/office/officeart/2005/8/layout/chevron2"/>
    <dgm:cxn modelId="{75453762-D0FE-47CB-BBB9-1A7717D60621}" srcId="{76FA9BD6-335D-4AA9-AA0B-54E9164894A2}" destId="{4F69C9AC-5FD6-4DE1-A3A0-3B0D1EDCD848}" srcOrd="1" destOrd="0" parTransId="{BCD5907E-F9A1-4ED6-8983-315A1689B8A1}" sibTransId="{ACFB3026-D8D7-4ED1-A207-982369AA2329}"/>
    <dgm:cxn modelId="{90FC1B70-CA0C-4A25-B4E7-CA77A0B82D7F}" srcId="{882814BC-0DC3-49FE-A97F-25FC268C3204}" destId="{997F7A94-68D4-45A1-B6AE-3CC23FD3F54B}" srcOrd="2" destOrd="0" parTransId="{DBE380EC-67B8-46D6-812D-BE0F47025293}" sibTransId="{D816F0E7-CCB4-4E34-991B-F6AF371EFA39}"/>
    <dgm:cxn modelId="{7CAECEC9-0B76-47CE-B8CD-F67D5F365738}" type="presOf" srcId="{BB53886A-A020-47A3-B644-71C28A2B62B1}" destId="{C5E312DF-9F93-4D4B-ACF2-0996366E33A5}" srcOrd="0" destOrd="0" presId="urn:microsoft.com/office/officeart/2005/8/layout/chevron2"/>
    <dgm:cxn modelId="{992E4380-7A1F-4F5A-826D-AC1FC7FF01EA}" srcId="{666441E1-D856-4B70-8854-2D26513D6CB0}" destId="{56D83FD4-2EE0-48A4-AF21-5BEFED18CE2F}" srcOrd="1" destOrd="0" parTransId="{C7362BDD-0D70-40BA-AC0E-F8C96FF13F54}" sibTransId="{A0D7B914-2EC2-42BB-8E2B-CC77BF03758F}"/>
    <dgm:cxn modelId="{FAE78EEE-559B-4F97-8FF7-F333A5EDC32A}" type="presOf" srcId="{882814BC-0DC3-49FE-A97F-25FC268C3204}" destId="{924B596C-BA7F-430A-99B9-4409CAD2690F}" srcOrd="0" destOrd="0" presId="urn:microsoft.com/office/officeart/2005/8/layout/chevron2"/>
    <dgm:cxn modelId="{A88BFC2D-E2D0-4480-B392-F891008701F8}" type="presOf" srcId="{D4573C24-70E6-4838-9A1F-B71706246DDE}" destId="{BE8EFDE2-20E1-445C-B24E-6A06C7CBAA4F}" srcOrd="0" destOrd="1" presId="urn:microsoft.com/office/officeart/2005/8/layout/chevron2"/>
    <dgm:cxn modelId="{9E5D3D20-239E-4882-BD68-11F3290E9F98}" type="presOf" srcId="{76FA9BD6-335D-4AA9-AA0B-54E9164894A2}" destId="{D581E46F-15E0-4E7A-B59B-5534C4B2F0DD}" srcOrd="0" destOrd="0" presId="urn:microsoft.com/office/officeart/2005/8/layout/chevron2"/>
    <dgm:cxn modelId="{BD019417-B549-450D-BD59-08A8FE1D8211}" type="presOf" srcId="{666441E1-D856-4B70-8854-2D26513D6CB0}" destId="{B6F6F2DA-8032-432C-8D10-AEF17BC04940}" srcOrd="0" destOrd="0" presId="urn:microsoft.com/office/officeart/2005/8/layout/chevron2"/>
    <dgm:cxn modelId="{C1BF5747-E0F6-46B5-8167-50905517E35D}" srcId="{4C6B2460-AE67-4DBA-87C8-BB436E4A8BA4}" destId="{76FA9BD6-335D-4AA9-AA0B-54E9164894A2}" srcOrd="0" destOrd="0" parTransId="{27B1FD88-43F3-4BBE-9077-E6CAFAB2D6EE}" sibTransId="{57733042-2DE5-44D5-8E13-DD758169F570}"/>
    <dgm:cxn modelId="{9669E7FC-602A-4EAE-B9B1-3ABB76AD176E}" type="presOf" srcId="{43E18C92-694A-4CE6-9FC2-41AD13E62228}" destId="{19EF0C93-D5F3-4833-9F84-3124DFCE45EC}" srcOrd="0" destOrd="0" presId="urn:microsoft.com/office/officeart/2005/8/layout/chevron2"/>
    <dgm:cxn modelId="{F058C799-8AF3-49FC-BA0A-3BDED0D97549}" srcId="{4C6B2460-AE67-4DBA-87C8-BB436E4A8BA4}" destId="{0CFD14B4-A0AF-44C1-9FE6-E92D0B1FA22F}" srcOrd="1" destOrd="0" parTransId="{B68CFC90-67A0-4CBE-A20B-7078FFC599F2}" sibTransId="{C49BA492-F94D-4892-99C1-3B4A2DE5F8BF}"/>
    <dgm:cxn modelId="{87C099AD-AE4D-4145-B8E6-70BC0F74D2BD}" type="presOf" srcId="{77ABB1AC-9E62-4072-835A-20E9ED4D603D}" destId="{AE3C6AFC-790B-4629-BC80-68AC23290BE3}" srcOrd="0" destOrd="2" presId="urn:microsoft.com/office/officeart/2005/8/layout/chevron2"/>
    <dgm:cxn modelId="{0D3A3AA6-7097-4289-ADBA-8FE766CBBDCE}" type="presOf" srcId="{0CFD14B4-A0AF-44C1-9FE6-E92D0B1FA22F}" destId="{115837BE-FE79-4F79-89DA-9CDB1058799D}" srcOrd="0" destOrd="0" presId="urn:microsoft.com/office/officeart/2005/8/layout/chevron2"/>
    <dgm:cxn modelId="{76B2932A-0AA8-4EE0-9119-EC32A3F1CAFE}" type="presOf" srcId="{7E4EF5B7-F03C-4A54-9330-6033B8DD46E6}" destId="{BE8EFDE2-20E1-445C-B24E-6A06C7CBAA4F}" srcOrd="0" destOrd="3" presId="urn:microsoft.com/office/officeart/2005/8/layout/chevron2"/>
    <dgm:cxn modelId="{FD831078-F849-4D3F-9B17-C38515084F9C}" srcId="{882814BC-0DC3-49FE-A97F-25FC268C3204}" destId="{7E4EF5B7-F03C-4A54-9330-6033B8DD46E6}" srcOrd="3" destOrd="0" parTransId="{6384E07E-8171-4337-A2AD-D2230D442D62}" sibTransId="{54BDB63E-9D53-4654-9092-AF273FC912EB}"/>
    <dgm:cxn modelId="{AB2B3281-2828-40E3-BDAA-814BD53D8697}" type="presOf" srcId="{997F7A94-68D4-45A1-B6AE-3CC23FD3F54B}" destId="{BE8EFDE2-20E1-445C-B24E-6A06C7CBAA4F}" srcOrd="0" destOrd="2" presId="urn:microsoft.com/office/officeart/2005/8/layout/chevron2"/>
    <dgm:cxn modelId="{9EB9D888-28EE-4E1B-BFFA-559D717F7AC0}" srcId="{0CFD14B4-A0AF-44C1-9FE6-E92D0B1FA22F}" destId="{BB53886A-A020-47A3-B644-71C28A2B62B1}" srcOrd="0" destOrd="0" parTransId="{B11713B0-1024-4555-9F34-7F87D20BE969}" sibTransId="{55F6B8B8-4F6A-4EC8-A6E0-DBF33E0CF08A}"/>
    <dgm:cxn modelId="{5A4D64EA-075A-4BA5-BC6F-C3FFED998A74}" srcId="{4C6B2460-AE67-4DBA-87C8-BB436E4A8BA4}" destId="{666441E1-D856-4B70-8854-2D26513D6CB0}" srcOrd="3" destOrd="0" parTransId="{DAF3E5B3-864A-4382-BA6C-CDEBFEFE86AD}" sibTransId="{7BE4D739-A5AC-4EA5-B157-CFC54DB32BB8}"/>
    <dgm:cxn modelId="{86A355C7-1B75-4E00-9729-A6AE19653116}" type="presOf" srcId="{099C1AC2-8C42-4996-8EA1-2F99A7CA15CB}" destId="{BE8EFDE2-20E1-445C-B24E-6A06C7CBAA4F}" srcOrd="0" destOrd="0" presId="urn:microsoft.com/office/officeart/2005/8/layout/chevron2"/>
    <dgm:cxn modelId="{72EF12FA-C153-4326-B515-E82692376766}" type="presOf" srcId="{A1C0C522-CA27-4C20-931E-630C6A929441}" destId="{C5E312DF-9F93-4D4B-ACF2-0996366E33A5}" srcOrd="0" destOrd="1" presId="urn:microsoft.com/office/officeart/2005/8/layout/chevron2"/>
    <dgm:cxn modelId="{ACAF82D6-0774-4455-8ACD-0BEB501A87EF}" type="presOf" srcId="{3D115B91-CF0C-4D1B-9D53-08A3D236C09B}" destId="{AE3C6AFC-790B-4629-BC80-68AC23290BE3}" srcOrd="0" destOrd="3" presId="urn:microsoft.com/office/officeart/2005/8/layout/chevron2"/>
    <dgm:cxn modelId="{0DF6BBAB-4E79-4D4A-8F48-F683C7EF08A9}" type="presOf" srcId="{F2A5A965-F763-4926-B164-4B8D207590C1}" destId="{AE3C6AFC-790B-4629-BC80-68AC23290BE3}" srcOrd="0" destOrd="0" presId="urn:microsoft.com/office/officeart/2005/8/layout/chevron2"/>
    <dgm:cxn modelId="{A67230E4-DC8D-453C-BC8F-12379E1F59F3}" type="presOf" srcId="{56D83FD4-2EE0-48A4-AF21-5BEFED18CE2F}" destId="{AE3C6AFC-790B-4629-BC80-68AC23290BE3}" srcOrd="0" destOrd="1" presId="urn:microsoft.com/office/officeart/2005/8/layout/chevron2"/>
    <dgm:cxn modelId="{15B4DD0E-1062-49EC-9C48-67CB05F0A62D}" srcId="{4C6B2460-AE67-4DBA-87C8-BB436E4A8BA4}" destId="{882814BC-0DC3-49FE-A97F-25FC268C3204}" srcOrd="2" destOrd="0" parTransId="{35C20ECF-3F4E-4CA3-9557-5C196EDE471D}" sibTransId="{D2CEC41B-990A-46BE-9252-563673871549}"/>
    <dgm:cxn modelId="{3122AE8C-A460-44C4-B5D5-FC3E75E33841}" srcId="{882814BC-0DC3-49FE-A97F-25FC268C3204}" destId="{099C1AC2-8C42-4996-8EA1-2F99A7CA15CB}" srcOrd="0" destOrd="0" parTransId="{1DD52B8D-16B5-4959-9934-EDB5F6E3BF3F}" sibTransId="{C08EF341-2388-4893-BF10-1ECBD6D5C65F}"/>
    <dgm:cxn modelId="{11CB68A8-BD0A-45FE-AE0F-E539218B6941}" srcId="{666441E1-D856-4B70-8854-2D26513D6CB0}" destId="{3D115B91-CF0C-4D1B-9D53-08A3D236C09B}" srcOrd="3" destOrd="0" parTransId="{BC46EDCA-3FE9-409E-B8C8-6A78B461456F}" sibTransId="{CD60E8B2-E603-4425-A7AE-0F959B55A8F5}"/>
    <dgm:cxn modelId="{BB4106BF-5167-44AD-8EFC-DA70F15F0CEF}" srcId="{0CFD14B4-A0AF-44C1-9FE6-E92D0B1FA22F}" destId="{A1C0C522-CA27-4C20-931E-630C6A929441}" srcOrd="1" destOrd="0" parTransId="{03557E5D-8C0B-47B3-BD22-FBA6B6FD8986}" sibTransId="{58CCFD43-180E-4FF2-B0B0-A9025EC5A88F}"/>
    <dgm:cxn modelId="{5999D51B-00CC-40A0-A06F-0D04BBAE6E90}" type="presParOf" srcId="{24EDD85F-394A-4BE5-8B2A-45436F23C351}" destId="{4D2AFD59-DA89-48E0-8C39-9E7E08388E43}" srcOrd="0" destOrd="0" presId="urn:microsoft.com/office/officeart/2005/8/layout/chevron2"/>
    <dgm:cxn modelId="{BED2E0EB-25C5-4051-853A-8387219B69FF}" type="presParOf" srcId="{4D2AFD59-DA89-48E0-8C39-9E7E08388E43}" destId="{D581E46F-15E0-4E7A-B59B-5534C4B2F0DD}" srcOrd="0" destOrd="0" presId="urn:microsoft.com/office/officeart/2005/8/layout/chevron2"/>
    <dgm:cxn modelId="{D7868CF1-A9BF-4ED7-910F-C723B0FFABED}" type="presParOf" srcId="{4D2AFD59-DA89-48E0-8C39-9E7E08388E43}" destId="{19EF0C93-D5F3-4833-9F84-3124DFCE45EC}" srcOrd="1" destOrd="0" presId="urn:microsoft.com/office/officeart/2005/8/layout/chevron2"/>
    <dgm:cxn modelId="{4097B0E0-0066-4520-9E2D-D789B545CFDD}" type="presParOf" srcId="{24EDD85F-394A-4BE5-8B2A-45436F23C351}" destId="{3F6E23FF-F7E7-43B6-8918-91F79F6AB2D7}" srcOrd="1" destOrd="0" presId="urn:microsoft.com/office/officeart/2005/8/layout/chevron2"/>
    <dgm:cxn modelId="{6365537A-25CB-4AFB-84A5-AD91E0EA25B7}" type="presParOf" srcId="{24EDD85F-394A-4BE5-8B2A-45436F23C351}" destId="{36D6C3A4-99BF-4112-B2A1-C3BE9267EA76}" srcOrd="2" destOrd="0" presId="urn:microsoft.com/office/officeart/2005/8/layout/chevron2"/>
    <dgm:cxn modelId="{DBACFA6E-E7F0-4580-8834-8A45853AA7D4}" type="presParOf" srcId="{36D6C3A4-99BF-4112-B2A1-C3BE9267EA76}" destId="{115837BE-FE79-4F79-89DA-9CDB1058799D}" srcOrd="0" destOrd="0" presId="urn:microsoft.com/office/officeart/2005/8/layout/chevron2"/>
    <dgm:cxn modelId="{E7286240-A6CE-461F-AFD0-F943C7235236}" type="presParOf" srcId="{36D6C3A4-99BF-4112-B2A1-C3BE9267EA76}" destId="{C5E312DF-9F93-4D4B-ACF2-0996366E33A5}" srcOrd="1" destOrd="0" presId="urn:microsoft.com/office/officeart/2005/8/layout/chevron2"/>
    <dgm:cxn modelId="{30935327-3B6E-4066-A16D-4A36AEED2E68}" type="presParOf" srcId="{24EDD85F-394A-4BE5-8B2A-45436F23C351}" destId="{F6AB5ED3-FBB1-4F6B-96DF-816CF0CF2FDC}" srcOrd="3" destOrd="0" presId="urn:microsoft.com/office/officeart/2005/8/layout/chevron2"/>
    <dgm:cxn modelId="{BF8FAAE4-6749-4728-8A0B-3C3E9260A7ED}" type="presParOf" srcId="{24EDD85F-394A-4BE5-8B2A-45436F23C351}" destId="{5809CBB7-B163-4715-B33C-CCE8D1BB5C71}" srcOrd="4" destOrd="0" presId="urn:microsoft.com/office/officeart/2005/8/layout/chevron2"/>
    <dgm:cxn modelId="{219BC826-5FE3-4516-8AA5-36607E878424}" type="presParOf" srcId="{5809CBB7-B163-4715-B33C-CCE8D1BB5C71}" destId="{924B596C-BA7F-430A-99B9-4409CAD2690F}" srcOrd="0" destOrd="0" presId="urn:microsoft.com/office/officeart/2005/8/layout/chevron2"/>
    <dgm:cxn modelId="{F4FD20E6-AD1E-4194-A2E1-E963E2186F74}" type="presParOf" srcId="{5809CBB7-B163-4715-B33C-CCE8D1BB5C71}" destId="{BE8EFDE2-20E1-445C-B24E-6A06C7CBAA4F}" srcOrd="1" destOrd="0" presId="urn:microsoft.com/office/officeart/2005/8/layout/chevron2"/>
    <dgm:cxn modelId="{E25B2946-8C97-499C-98B3-0BD1FEA15363}" type="presParOf" srcId="{24EDD85F-394A-4BE5-8B2A-45436F23C351}" destId="{CEA521AD-623C-4F34-8040-D15028C8E27A}" srcOrd="5" destOrd="0" presId="urn:microsoft.com/office/officeart/2005/8/layout/chevron2"/>
    <dgm:cxn modelId="{9DF821A5-D0B0-4A2D-9F2B-B6D2E68CF250}" type="presParOf" srcId="{24EDD85F-394A-4BE5-8B2A-45436F23C351}" destId="{773A15B9-0E01-4992-B084-FFA0F7115504}" srcOrd="6" destOrd="0" presId="urn:microsoft.com/office/officeart/2005/8/layout/chevron2"/>
    <dgm:cxn modelId="{4B774098-18CC-4D6A-B965-F292F8D7995F}" type="presParOf" srcId="{773A15B9-0E01-4992-B084-FFA0F7115504}" destId="{B6F6F2DA-8032-432C-8D10-AEF17BC04940}" srcOrd="0" destOrd="0" presId="urn:microsoft.com/office/officeart/2005/8/layout/chevron2"/>
    <dgm:cxn modelId="{8B2C2784-1999-46CF-B3E4-4BFB24D5468A}" type="presParOf" srcId="{773A15B9-0E01-4992-B084-FFA0F7115504}" destId="{AE3C6AFC-790B-4629-BC80-68AC23290BE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6B2460-AE67-4DBA-87C8-BB436E4A8BA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4381FD-0B6B-4079-BA97-69A1ACC21082}">
      <dgm:prSet phldrT="[Text]"/>
      <dgm:spPr/>
      <dgm:t>
        <a:bodyPr/>
        <a:lstStyle/>
        <a:p>
          <a:r>
            <a:rPr lang="en-US" dirty="0" smtClean="0"/>
            <a:t>Hardware Working Completely</a:t>
          </a:r>
          <a:endParaRPr lang="en-US" dirty="0"/>
        </a:p>
      </dgm:t>
    </dgm:pt>
    <dgm:pt modelId="{86808825-A248-4C60-AB5C-8CB8740C2A77}" type="parTrans" cxnId="{5D9239F7-3441-4A96-9101-3EE6683DEAEE}">
      <dgm:prSet/>
      <dgm:spPr/>
      <dgm:t>
        <a:bodyPr/>
        <a:lstStyle/>
        <a:p>
          <a:endParaRPr lang="en-US"/>
        </a:p>
      </dgm:t>
    </dgm:pt>
    <dgm:pt modelId="{9538446F-AC03-4B3E-B8F7-A6CEC057ADAA}" type="sibTrans" cxnId="{5D9239F7-3441-4A96-9101-3EE6683DEAEE}">
      <dgm:prSet/>
      <dgm:spPr/>
      <dgm:t>
        <a:bodyPr/>
        <a:lstStyle/>
        <a:p>
          <a:endParaRPr lang="en-US"/>
        </a:p>
      </dgm:t>
    </dgm:pt>
    <dgm:pt modelId="{EB44C233-489D-43CB-89CC-BC161554E2BE}">
      <dgm:prSet phldrT="[Text]"/>
      <dgm:spPr/>
      <dgm:t>
        <a:bodyPr/>
        <a:lstStyle/>
        <a:p>
          <a:r>
            <a:rPr lang="en-US" dirty="0" smtClean="0"/>
            <a:t>More Advance Prototypes of Android and Web Applications</a:t>
          </a:r>
          <a:endParaRPr lang="en-US" dirty="0"/>
        </a:p>
      </dgm:t>
    </dgm:pt>
    <dgm:pt modelId="{2E644C8F-DF57-4622-ADB9-CA6A8905A6CD}" type="parTrans" cxnId="{D55638E4-E0CA-47F5-9E0B-FE71321DBA8E}">
      <dgm:prSet/>
      <dgm:spPr/>
      <dgm:t>
        <a:bodyPr/>
        <a:lstStyle/>
        <a:p>
          <a:endParaRPr lang="en-US"/>
        </a:p>
      </dgm:t>
    </dgm:pt>
    <dgm:pt modelId="{B5953DA1-3B42-430A-A53B-74840036EBC1}" type="sibTrans" cxnId="{D55638E4-E0CA-47F5-9E0B-FE71321DBA8E}">
      <dgm:prSet/>
      <dgm:spPr/>
      <dgm:t>
        <a:bodyPr/>
        <a:lstStyle/>
        <a:p>
          <a:endParaRPr lang="en-US"/>
        </a:p>
      </dgm:t>
    </dgm:pt>
    <dgm:pt modelId="{9EE80A32-D371-4837-A7A3-C8E0DEBC32FC}">
      <dgm:prSet phldrT="[Text]"/>
      <dgm:spPr/>
      <dgm:t>
        <a:bodyPr/>
        <a:lstStyle/>
        <a:p>
          <a:r>
            <a:rPr lang="en-US" smtClean="0"/>
            <a:t>Jan 2016</a:t>
          </a:r>
          <a:endParaRPr lang="en-US" dirty="0"/>
        </a:p>
      </dgm:t>
    </dgm:pt>
    <dgm:pt modelId="{929A7E3E-71EF-43CF-AA6A-58D7E767455E}" type="parTrans" cxnId="{E2257764-B42A-4D91-A7DC-1491BE43190D}">
      <dgm:prSet/>
      <dgm:spPr/>
      <dgm:t>
        <a:bodyPr/>
        <a:lstStyle/>
        <a:p>
          <a:endParaRPr lang="en-US"/>
        </a:p>
      </dgm:t>
    </dgm:pt>
    <dgm:pt modelId="{532EC999-8167-4085-8981-3FF57C4F205A}" type="sibTrans" cxnId="{E2257764-B42A-4D91-A7DC-1491BE43190D}">
      <dgm:prSet/>
      <dgm:spPr/>
      <dgm:t>
        <a:bodyPr/>
        <a:lstStyle/>
        <a:p>
          <a:endParaRPr lang="en-US"/>
        </a:p>
      </dgm:t>
    </dgm:pt>
    <dgm:pt modelId="{B5752E91-D849-45F6-80C2-D269EE36442B}">
      <dgm:prSet phldrT="[Text]"/>
      <dgm:spPr/>
      <dgm:t>
        <a:bodyPr/>
        <a:lstStyle/>
        <a:p>
          <a:r>
            <a:rPr lang="en-US" dirty="0" smtClean="0"/>
            <a:t>API Communication from Dock to Server</a:t>
          </a:r>
          <a:endParaRPr lang="en-US" dirty="0"/>
        </a:p>
      </dgm:t>
    </dgm:pt>
    <dgm:pt modelId="{44AF79C7-CF7B-448C-ABCE-1DCAABDCE685}" type="parTrans" cxnId="{AD540CC8-99F0-4DD3-80A0-17D2CAF6A36B}">
      <dgm:prSet/>
      <dgm:spPr/>
      <dgm:t>
        <a:bodyPr/>
        <a:lstStyle/>
        <a:p>
          <a:endParaRPr lang="en-US"/>
        </a:p>
      </dgm:t>
    </dgm:pt>
    <dgm:pt modelId="{F3BF6A62-8608-47F3-89D3-AE65AB7FAEE2}" type="sibTrans" cxnId="{AD540CC8-99F0-4DD3-80A0-17D2CAF6A36B}">
      <dgm:prSet/>
      <dgm:spPr/>
      <dgm:t>
        <a:bodyPr/>
        <a:lstStyle/>
        <a:p>
          <a:endParaRPr lang="en-US"/>
        </a:p>
      </dgm:t>
    </dgm:pt>
    <dgm:pt modelId="{4BD7DE97-187F-47AE-BDAB-E8726EB41F24}">
      <dgm:prSet phldrT="[Text]"/>
      <dgm:spPr/>
      <dgm:t>
        <a:bodyPr/>
        <a:lstStyle/>
        <a:p>
          <a:r>
            <a:rPr lang="en-US" dirty="0" smtClean="0"/>
            <a:t>March 2016</a:t>
          </a:r>
          <a:endParaRPr lang="en-US" dirty="0"/>
        </a:p>
      </dgm:t>
    </dgm:pt>
    <dgm:pt modelId="{E12BA9B5-200D-4A7E-BBEE-0852FC7E1DD4}" type="parTrans" cxnId="{DB815F6C-963C-40C7-91AC-C2FE26C0FB1B}">
      <dgm:prSet/>
      <dgm:spPr/>
      <dgm:t>
        <a:bodyPr/>
        <a:lstStyle/>
        <a:p>
          <a:endParaRPr lang="en-US"/>
        </a:p>
      </dgm:t>
    </dgm:pt>
    <dgm:pt modelId="{7F93C49A-A9A6-4B22-AC52-1E29BD22BC96}" type="sibTrans" cxnId="{DB815F6C-963C-40C7-91AC-C2FE26C0FB1B}">
      <dgm:prSet/>
      <dgm:spPr/>
      <dgm:t>
        <a:bodyPr/>
        <a:lstStyle/>
        <a:p>
          <a:endParaRPr lang="en-US"/>
        </a:p>
      </dgm:t>
    </dgm:pt>
    <dgm:pt modelId="{226F0CBA-4078-44A1-90AA-6AF6451360DB}">
      <dgm:prSet phldrT="[Text]"/>
      <dgm:spPr/>
      <dgm:t>
        <a:bodyPr/>
        <a:lstStyle/>
        <a:p>
          <a:r>
            <a:rPr lang="en-US" dirty="0" smtClean="0"/>
            <a:t>PCB Design Complete and Sent in for Manufacturing</a:t>
          </a:r>
          <a:endParaRPr lang="en-US" dirty="0"/>
        </a:p>
      </dgm:t>
    </dgm:pt>
    <dgm:pt modelId="{EEDEF794-40F4-47EB-BABA-8A4295842E08}" type="parTrans" cxnId="{6A131A5C-72BB-42A4-BE31-9ABF518C9BC2}">
      <dgm:prSet/>
      <dgm:spPr/>
      <dgm:t>
        <a:bodyPr/>
        <a:lstStyle/>
        <a:p>
          <a:endParaRPr lang="en-US"/>
        </a:p>
      </dgm:t>
    </dgm:pt>
    <dgm:pt modelId="{C91633F7-8212-4AAD-B14B-6CDCE40464A6}" type="sibTrans" cxnId="{6A131A5C-72BB-42A4-BE31-9ABF518C9BC2}">
      <dgm:prSet/>
      <dgm:spPr/>
      <dgm:t>
        <a:bodyPr/>
        <a:lstStyle/>
        <a:p>
          <a:endParaRPr lang="en-US"/>
        </a:p>
      </dgm:t>
    </dgm:pt>
    <dgm:pt modelId="{37E48B02-A170-4B60-AEF3-9E0B827D9530}">
      <dgm:prSet phldrT="[Text]"/>
      <dgm:spPr/>
      <dgm:t>
        <a:bodyPr/>
        <a:lstStyle/>
        <a:p>
          <a:r>
            <a:rPr lang="en-US" dirty="0" smtClean="0"/>
            <a:t>April 2016</a:t>
          </a:r>
          <a:endParaRPr lang="en-US" dirty="0"/>
        </a:p>
      </dgm:t>
    </dgm:pt>
    <dgm:pt modelId="{0AEAB64A-8039-46A8-BBEE-3A1AF39EC482}" type="parTrans" cxnId="{13F39A11-BBFB-443D-95F2-40A87E72259F}">
      <dgm:prSet/>
      <dgm:spPr/>
      <dgm:t>
        <a:bodyPr/>
        <a:lstStyle/>
        <a:p>
          <a:endParaRPr lang="en-US"/>
        </a:p>
      </dgm:t>
    </dgm:pt>
    <dgm:pt modelId="{5D3E4468-31BE-41EB-A3A8-7702CA0E654D}" type="sibTrans" cxnId="{13F39A11-BBFB-443D-95F2-40A87E72259F}">
      <dgm:prSet/>
      <dgm:spPr/>
      <dgm:t>
        <a:bodyPr/>
        <a:lstStyle/>
        <a:p>
          <a:endParaRPr lang="en-US"/>
        </a:p>
      </dgm:t>
    </dgm:pt>
    <dgm:pt modelId="{97FF39EF-AB44-46CA-B6E6-7777551409A0}">
      <dgm:prSet phldrT="[Text]"/>
      <dgm:spPr/>
      <dgm:t>
        <a:bodyPr/>
        <a:lstStyle/>
        <a:p>
          <a:r>
            <a:rPr lang="en-US" dirty="0" smtClean="0"/>
            <a:t>Testing Plan Executed</a:t>
          </a:r>
          <a:endParaRPr lang="en-US" dirty="0"/>
        </a:p>
      </dgm:t>
    </dgm:pt>
    <dgm:pt modelId="{29BA2B8F-FE2E-4CB1-B177-DD06B1F8E8AB}" type="parTrans" cxnId="{C9A12EF7-9D69-4A70-98FF-DF3B585F0A07}">
      <dgm:prSet/>
      <dgm:spPr/>
      <dgm:t>
        <a:bodyPr/>
        <a:lstStyle/>
        <a:p>
          <a:endParaRPr lang="en-US"/>
        </a:p>
      </dgm:t>
    </dgm:pt>
    <dgm:pt modelId="{D2F13899-F2B0-49CD-A2A0-65F4099E3A71}" type="sibTrans" cxnId="{C9A12EF7-9D69-4A70-98FF-DF3B585F0A07}">
      <dgm:prSet/>
      <dgm:spPr/>
      <dgm:t>
        <a:bodyPr/>
        <a:lstStyle/>
        <a:p>
          <a:endParaRPr lang="en-US"/>
        </a:p>
      </dgm:t>
    </dgm:pt>
    <dgm:pt modelId="{540A93AE-4E10-4CE8-B52A-48353A9006CA}">
      <dgm:prSet phldrT="[Text]"/>
      <dgm:spPr/>
      <dgm:t>
        <a:bodyPr/>
        <a:lstStyle/>
        <a:p>
          <a:r>
            <a:rPr lang="en-US" dirty="0" smtClean="0"/>
            <a:t>Working Web and Android Applications</a:t>
          </a:r>
          <a:endParaRPr lang="en-US" dirty="0"/>
        </a:p>
      </dgm:t>
    </dgm:pt>
    <dgm:pt modelId="{B6E7BAF1-B58A-448B-A72C-EE1F647A22E0}" type="parTrans" cxnId="{1D144CB0-9BBA-4446-851B-245A03DC8F28}">
      <dgm:prSet/>
      <dgm:spPr/>
      <dgm:t>
        <a:bodyPr/>
        <a:lstStyle/>
        <a:p>
          <a:endParaRPr lang="en-US"/>
        </a:p>
      </dgm:t>
    </dgm:pt>
    <dgm:pt modelId="{126C38F3-F46C-486B-9E14-AAE1DE196578}" type="sibTrans" cxnId="{1D144CB0-9BBA-4446-851B-245A03DC8F28}">
      <dgm:prSet/>
      <dgm:spPr/>
      <dgm:t>
        <a:bodyPr/>
        <a:lstStyle/>
        <a:p>
          <a:endParaRPr lang="en-US"/>
        </a:p>
      </dgm:t>
    </dgm:pt>
    <dgm:pt modelId="{DC164380-FE69-47A0-81CC-0F933F79BAA6}">
      <dgm:prSet phldrT="[Text]"/>
      <dgm:spPr/>
      <dgm:t>
        <a:bodyPr/>
        <a:lstStyle/>
        <a:p>
          <a:r>
            <a:rPr lang="en-US" dirty="0" smtClean="0"/>
            <a:t>Develop Testing Plan</a:t>
          </a:r>
          <a:endParaRPr lang="en-US" dirty="0"/>
        </a:p>
      </dgm:t>
    </dgm:pt>
    <dgm:pt modelId="{62A86EA9-3B51-440F-AB80-E5AF548DABFF}" type="parTrans" cxnId="{DB7FC76E-1F86-4C68-8121-CCBB4538FE50}">
      <dgm:prSet/>
      <dgm:spPr/>
      <dgm:t>
        <a:bodyPr/>
        <a:lstStyle/>
        <a:p>
          <a:endParaRPr lang="en-US"/>
        </a:p>
      </dgm:t>
    </dgm:pt>
    <dgm:pt modelId="{F4667775-3624-45EF-9022-52C285119E86}" type="sibTrans" cxnId="{DB7FC76E-1F86-4C68-8121-CCBB4538FE50}">
      <dgm:prSet/>
      <dgm:spPr/>
      <dgm:t>
        <a:bodyPr/>
        <a:lstStyle/>
        <a:p>
          <a:endParaRPr lang="en-US"/>
        </a:p>
      </dgm:t>
    </dgm:pt>
    <dgm:pt modelId="{24EDD85F-394A-4BE5-8B2A-45436F23C351}" type="pres">
      <dgm:prSet presAssocID="{4C6B2460-AE67-4DBA-87C8-BB436E4A8BA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20895B-5374-4BF3-9834-F416AA4A0FC8}" type="pres">
      <dgm:prSet presAssocID="{9EE80A32-D371-4837-A7A3-C8E0DEBC32FC}" presName="composite" presStyleCnt="0"/>
      <dgm:spPr/>
    </dgm:pt>
    <dgm:pt modelId="{74543A97-97F7-413E-8371-3AA8CE0F4343}" type="pres">
      <dgm:prSet presAssocID="{9EE80A32-D371-4837-A7A3-C8E0DEBC32F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6E1485-6064-477A-94CB-DB33B8C03142}" type="pres">
      <dgm:prSet presAssocID="{9EE80A32-D371-4837-A7A3-C8E0DEBC32F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36652A-C6F7-44BB-8F2F-421F53B3670D}" type="pres">
      <dgm:prSet presAssocID="{532EC999-8167-4085-8981-3FF57C4F205A}" presName="sp" presStyleCnt="0"/>
      <dgm:spPr/>
    </dgm:pt>
    <dgm:pt modelId="{2C2E5BEE-EE7A-4066-A8C2-8736DA6DE535}" type="pres">
      <dgm:prSet presAssocID="{4BD7DE97-187F-47AE-BDAB-E8726EB41F24}" presName="composite" presStyleCnt="0"/>
      <dgm:spPr/>
    </dgm:pt>
    <dgm:pt modelId="{E1DDA0C4-610B-4ABD-9EE8-41A496FEE53E}" type="pres">
      <dgm:prSet presAssocID="{4BD7DE97-187F-47AE-BDAB-E8726EB41F2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9FE1AB-260A-4C17-B207-081EE22D1973}" type="pres">
      <dgm:prSet presAssocID="{4BD7DE97-187F-47AE-BDAB-E8726EB41F2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2D6D4-FC4A-4DD9-A271-06F53D093FE4}" type="pres">
      <dgm:prSet presAssocID="{7F93C49A-A9A6-4B22-AC52-1E29BD22BC96}" presName="sp" presStyleCnt="0"/>
      <dgm:spPr/>
    </dgm:pt>
    <dgm:pt modelId="{95CAFBE4-5045-4626-9F71-6BD221E41048}" type="pres">
      <dgm:prSet presAssocID="{37E48B02-A170-4B60-AEF3-9E0B827D9530}" presName="composite" presStyleCnt="0"/>
      <dgm:spPr/>
    </dgm:pt>
    <dgm:pt modelId="{B19A3E02-6E07-4144-96FC-186ABCEE7C05}" type="pres">
      <dgm:prSet presAssocID="{37E48B02-A170-4B60-AEF3-9E0B827D953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CEEC36-79E5-471E-9C0B-EBA8BF67AA23}" type="pres">
      <dgm:prSet presAssocID="{37E48B02-A170-4B60-AEF3-9E0B827D953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144CB0-9BBA-4446-851B-245A03DC8F28}" srcId="{37E48B02-A170-4B60-AEF3-9E0B827D9530}" destId="{540A93AE-4E10-4CE8-B52A-48353A9006CA}" srcOrd="1" destOrd="0" parTransId="{B6E7BAF1-B58A-448B-A72C-EE1F647A22E0}" sibTransId="{126C38F3-F46C-486B-9E14-AAE1DE196578}"/>
    <dgm:cxn modelId="{25948C73-67E2-4708-95CE-66F62AFE2C39}" type="presOf" srcId="{4BD7DE97-187F-47AE-BDAB-E8726EB41F24}" destId="{E1DDA0C4-610B-4ABD-9EE8-41A496FEE53E}" srcOrd="0" destOrd="0" presId="urn:microsoft.com/office/officeart/2005/8/layout/chevron2"/>
    <dgm:cxn modelId="{D55638E4-E0CA-47F5-9E0B-FE71321DBA8E}" srcId="{9EE80A32-D371-4837-A7A3-C8E0DEBC32FC}" destId="{EB44C233-489D-43CB-89CC-BC161554E2BE}" srcOrd="1" destOrd="0" parTransId="{2E644C8F-DF57-4622-ADB9-CA6A8905A6CD}" sibTransId="{B5953DA1-3B42-430A-A53B-74840036EBC1}"/>
    <dgm:cxn modelId="{F00538A6-F89F-4993-96FF-9D9BA5D4378C}" type="presOf" srcId="{DC164380-FE69-47A0-81CC-0F933F79BAA6}" destId="{FC9FE1AB-260A-4C17-B207-081EE22D1973}" srcOrd="0" destOrd="1" presId="urn:microsoft.com/office/officeart/2005/8/layout/chevron2"/>
    <dgm:cxn modelId="{C9A12EF7-9D69-4A70-98FF-DF3B585F0A07}" srcId="{37E48B02-A170-4B60-AEF3-9E0B827D9530}" destId="{97FF39EF-AB44-46CA-B6E6-7777551409A0}" srcOrd="0" destOrd="0" parTransId="{29BA2B8F-FE2E-4CB1-B177-DD06B1F8E8AB}" sibTransId="{D2F13899-F2B0-49CD-A2A0-65F4099E3A71}"/>
    <dgm:cxn modelId="{E2257764-B42A-4D91-A7DC-1491BE43190D}" srcId="{4C6B2460-AE67-4DBA-87C8-BB436E4A8BA4}" destId="{9EE80A32-D371-4837-A7A3-C8E0DEBC32FC}" srcOrd="0" destOrd="0" parTransId="{929A7E3E-71EF-43CF-AA6A-58D7E767455E}" sibTransId="{532EC999-8167-4085-8981-3FF57C4F205A}"/>
    <dgm:cxn modelId="{FC114549-8E55-4562-ACD5-EB90E7192667}" type="presOf" srcId="{B5752E91-D849-45F6-80C2-D269EE36442B}" destId="{B66E1485-6064-477A-94CB-DB33B8C03142}" srcOrd="0" destOrd="2" presId="urn:microsoft.com/office/officeart/2005/8/layout/chevron2"/>
    <dgm:cxn modelId="{0FEE0402-8C1A-428B-AB98-1960776F6ADC}" type="presOf" srcId="{194381FD-0B6B-4079-BA97-69A1ACC21082}" destId="{B66E1485-6064-477A-94CB-DB33B8C03142}" srcOrd="0" destOrd="0" presId="urn:microsoft.com/office/officeart/2005/8/layout/chevron2"/>
    <dgm:cxn modelId="{F8E25085-F14F-4291-96C0-84DCE56D0AE9}" type="presOf" srcId="{37E48B02-A170-4B60-AEF3-9E0B827D9530}" destId="{B19A3E02-6E07-4144-96FC-186ABCEE7C05}" srcOrd="0" destOrd="0" presId="urn:microsoft.com/office/officeart/2005/8/layout/chevron2"/>
    <dgm:cxn modelId="{13F39A11-BBFB-443D-95F2-40A87E72259F}" srcId="{4C6B2460-AE67-4DBA-87C8-BB436E4A8BA4}" destId="{37E48B02-A170-4B60-AEF3-9E0B827D9530}" srcOrd="2" destOrd="0" parTransId="{0AEAB64A-8039-46A8-BBEE-3A1AF39EC482}" sibTransId="{5D3E4468-31BE-41EB-A3A8-7702CA0E654D}"/>
    <dgm:cxn modelId="{C18EF568-0760-4823-BB74-D59384932A36}" type="presOf" srcId="{97FF39EF-AB44-46CA-B6E6-7777551409A0}" destId="{A1CEEC36-79E5-471E-9C0B-EBA8BF67AA23}" srcOrd="0" destOrd="0" presId="urn:microsoft.com/office/officeart/2005/8/layout/chevron2"/>
    <dgm:cxn modelId="{DB815F6C-963C-40C7-91AC-C2FE26C0FB1B}" srcId="{4C6B2460-AE67-4DBA-87C8-BB436E4A8BA4}" destId="{4BD7DE97-187F-47AE-BDAB-E8726EB41F24}" srcOrd="1" destOrd="0" parTransId="{E12BA9B5-200D-4A7E-BBEE-0852FC7E1DD4}" sibTransId="{7F93C49A-A9A6-4B22-AC52-1E29BD22BC96}"/>
    <dgm:cxn modelId="{DB7FC76E-1F86-4C68-8121-CCBB4538FE50}" srcId="{4BD7DE97-187F-47AE-BDAB-E8726EB41F24}" destId="{DC164380-FE69-47A0-81CC-0F933F79BAA6}" srcOrd="1" destOrd="0" parTransId="{62A86EA9-3B51-440F-AB80-E5AF548DABFF}" sibTransId="{F4667775-3624-45EF-9022-52C285119E86}"/>
    <dgm:cxn modelId="{5D9239F7-3441-4A96-9101-3EE6683DEAEE}" srcId="{9EE80A32-D371-4837-A7A3-C8E0DEBC32FC}" destId="{194381FD-0B6B-4079-BA97-69A1ACC21082}" srcOrd="0" destOrd="0" parTransId="{86808825-A248-4C60-AB5C-8CB8740C2A77}" sibTransId="{9538446F-AC03-4B3E-B8F7-A6CEC057ADAA}"/>
    <dgm:cxn modelId="{C1C4C8C0-F617-4E7A-ACFE-72F9016FF367}" type="presOf" srcId="{9EE80A32-D371-4837-A7A3-C8E0DEBC32FC}" destId="{74543A97-97F7-413E-8371-3AA8CE0F4343}" srcOrd="0" destOrd="0" presId="urn:microsoft.com/office/officeart/2005/8/layout/chevron2"/>
    <dgm:cxn modelId="{B0AFA6F6-809F-4C8F-A476-44ABC9A5BD67}" type="presOf" srcId="{4C6B2460-AE67-4DBA-87C8-BB436E4A8BA4}" destId="{24EDD85F-394A-4BE5-8B2A-45436F23C351}" srcOrd="0" destOrd="0" presId="urn:microsoft.com/office/officeart/2005/8/layout/chevron2"/>
    <dgm:cxn modelId="{D4532580-BEB3-4F25-AA07-4EFA66D3932C}" type="presOf" srcId="{226F0CBA-4078-44A1-90AA-6AF6451360DB}" destId="{FC9FE1AB-260A-4C17-B207-081EE22D1973}" srcOrd="0" destOrd="0" presId="urn:microsoft.com/office/officeart/2005/8/layout/chevron2"/>
    <dgm:cxn modelId="{70471BB4-2BB5-41EE-9C09-25C2BB774D1F}" type="presOf" srcId="{540A93AE-4E10-4CE8-B52A-48353A9006CA}" destId="{A1CEEC36-79E5-471E-9C0B-EBA8BF67AA23}" srcOrd="0" destOrd="1" presId="urn:microsoft.com/office/officeart/2005/8/layout/chevron2"/>
    <dgm:cxn modelId="{AD540CC8-99F0-4DD3-80A0-17D2CAF6A36B}" srcId="{9EE80A32-D371-4837-A7A3-C8E0DEBC32FC}" destId="{B5752E91-D849-45F6-80C2-D269EE36442B}" srcOrd="2" destOrd="0" parTransId="{44AF79C7-CF7B-448C-ABCE-1DCAABDCE685}" sibTransId="{F3BF6A62-8608-47F3-89D3-AE65AB7FAEE2}"/>
    <dgm:cxn modelId="{17B2DD77-D74D-4779-8F86-E45DEE02848C}" type="presOf" srcId="{EB44C233-489D-43CB-89CC-BC161554E2BE}" destId="{B66E1485-6064-477A-94CB-DB33B8C03142}" srcOrd="0" destOrd="1" presId="urn:microsoft.com/office/officeart/2005/8/layout/chevron2"/>
    <dgm:cxn modelId="{6A131A5C-72BB-42A4-BE31-9ABF518C9BC2}" srcId="{4BD7DE97-187F-47AE-BDAB-E8726EB41F24}" destId="{226F0CBA-4078-44A1-90AA-6AF6451360DB}" srcOrd="0" destOrd="0" parTransId="{EEDEF794-40F4-47EB-BABA-8A4295842E08}" sibTransId="{C91633F7-8212-4AAD-B14B-6CDCE40464A6}"/>
    <dgm:cxn modelId="{96FD4198-FA74-4ABA-874F-DB67BF06D954}" type="presParOf" srcId="{24EDD85F-394A-4BE5-8B2A-45436F23C351}" destId="{8B20895B-5374-4BF3-9834-F416AA4A0FC8}" srcOrd="0" destOrd="0" presId="urn:microsoft.com/office/officeart/2005/8/layout/chevron2"/>
    <dgm:cxn modelId="{19844A69-40B6-4D6B-80EA-1811351C4FEF}" type="presParOf" srcId="{8B20895B-5374-4BF3-9834-F416AA4A0FC8}" destId="{74543A97-97F7-413E-8371-3AA8CE0F4343}" srcOrd="0" destOrd="0" presId="urn:microsoft.com/office/officeart/2005/8/layout/chevron2"/>
    <dgm:cxn modelId="{C9FE007C-930E-4036-930C-BDE056503587}" type="presParOf" srcId="{8B20895B-5374-4BF3-9834-F416AA4A0FC8}" destId="{B66E1485-6064-477A-94CB-DB33B8C03142}" srcOrd="1" destOrd="0" presId="urn:microsoft.com/office/officeart/2005/8/layout/chevron2"/>
    <dgm:cxn modelId="{2E198040-2F62-4003-ADDF-5B02F1E55138}" type="presParOf" srcId="{24EDD85F-394A-4BE5-8B2A-45436F23C351}" destId="{A436652A-C6F7-44BB-8F2F-421F53B3670D}" srcOrd="1" destOrd="0" presId="urn:microsoft.com/office/officeart/2005/8/layout/chevron2"/>
    <dgm:cxn modelId="{5981527D-049C-4F73-A94D-12C1879A0458}" type="presParOf" srcId="{24EDD85F-394A-4BE5-8B2A-45436F23C351}" destId="{2C2E5BEE-EE7A-4066-A8C2-8736DA6DE535}" srcOrd="2" destOrd="0" presId="urn:microsoft.com/office/officeart/2005/8/layout/chevron2"/>
    <dgm:cxn modelId="{6A0B38B5-572F-4B9D-9EDF-6A9AF4BBA138}" type="presParOf" srcId="{2C2E5BEE-EE7A-4066-A8C2-8736DA6DE535}" destId="{E1DDA0C4-610B-4ABD-9EE8-41A496FEE53E}" srcOrd="0" destOrd="0" presId="urn:microsoft.com/office/officeart/2005/8/layout/chevron2"/>
    <dgm:cxn modelId="{546FA8F2-33C9-4408-9269-78F00AD655C4}" type="presParOf" srcId="{2C2E5BEE-EE7A-4066-A8C2-8736DA6DE535}" destId="{FC9FE1AB-260A-4C17-B207-081EE22D1973}" srcOrd="1" destOrd="0" presId="urn:microsoft.com/office/officeart/2005/8/layout/chevron2"/>
    <dgm:cxn modelId="{B0F3BA9B-32B8-4CAC-BA98-FE64127303F1}" type="presParOf" srcId="{24EDD85F-394A-4BE5-8B2A-45436F23C351}" destId="{2C72D6D4-FC4A-4DD9-A271-06F53D093FE4}" srcOrd="3" destOrd="0" presId="urn:microsoft.com/office/officeart/2005/8/layout/chevron2"/>
    <dgm:cxn modelId="{5F595BD2-E7C4-4D99-9FF5-96DF9031FEA1}" type="presParOf" srcId="{24EDD85F-394A-4BE5-8B2A-45436F23C351}" destId="{95CAFBE4-5045-4626-9F71-6BD221E41048}" srcOrd="4" destOrd="0" presId="urn:microsoft.com/office/officeart/2005/8/layout/chevron2"/>
    <dgm:cxn modelId="{9F5C7B36-16DD-4592-B6E5-A2DF27724277}" type="presParOf" srcId="{95CAFBE4-5045-4626-9F71-6BD221E41048}" destId="{B19A3E02-6E07-4144-96FC-186ABCEE7C05}" srcOrd="0" destOrd="0" presId="urn:microsoft.com/office/officeart/2005/8/layout/chevron2"/>
    <dgm:cxn modelId="{3D13DB0D-6D11-4217-BB8C-90AEA5F7F42D}" type="presParOf" srcId="{95CAFBE4-5045-4626-9F71-6BD221E41048}" destId="{A1CEEC36-79E5-471E-9C0B-EBA8BF67AA2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A2683-55D7-4861-B65C-BC096584B7F1}">
      <dsp:nvSpPr>
        <dsp:cNvPr id="0" name=""/>
        <dsp:cNvSpPr/>
      </dsp:nvSpPr>
      <dsp:spPr>
        <a:xfrm>
          <a:off x="0" y="446268"/>
          <a:ext cx="8596312" cy="1871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169" tIns="374904" rIns="66716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Jorden </a:t>
          </a:r>
          <a:r>
            <a:rPr lang="en-US" sz="1800" kern="1200" dirty="0" err="1" smtClean="0"/>
            <a:t>Studer</a:t>
          </a:r>
          <a:r>
            <a:rPr lang="en-US" sz="1800" kern="1200" dirty="0" smtClean="0"/>
            <a:t> – Team Leader, Mobile Application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Kaitlynn Kruse – Team Key Concept Holder, Mobile Application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Molly Schaeffer – Team Key Concept Holder, Web Applications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Mohammad </a:t>
          </a:r>
          <a:r>
            <a:rPr lang="en-US" sz="1800" kern="1200" dirty="0" err="1" smtClean="0"/>
            <a:t>Darwish</a:t>
          </a:r>
          <a:r>
            <a:rPr lang="en-US" sz="1800" kern="1200" dirty="0" smtClean="0"/>
            <a:t> – Team Webmaster, Web Applications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Jeffrey Neel – Team Webmaster, Hardware/Software Integration</a:t>
          </a:r>
          <a:endParaRPr lang="en-US" sz="1800" kern="1200" dirty="0"/>
        </a:p>
      </dsp:txBody>
      <dsp:txXfrm>
        <a:off x="0" y="446268"/>
        <a:ext cx="8596312" cy="1871100"/>
      </dsp:txXfrm>
    </dsp:sp>
    <dsp:sp modelId="{887700E5-DBA6-41AA-8A45-DD5541BE33CC}">
      <dsp:nvSpPr>
        <dsp:cNvPr id="0" name=""/>
        <dsp:cNvSpPr/>
      </dsp:nvSpPr>
      <dsp:spPr>
        <a:xfrm>
          <a:off x="429815" y="180588"/>
          <a:ext cx="6017418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Software</a:t>
          </a:r>
          <a:endParaRPr lang="en-US" sz="1800" kern="1200" dirty="0"/>
        </a:p>
      </dsp:txBody>
      <dsp:txXfrm>
        <a:off x="455754" y="206527"/>
        <a:ext cx="5965540" cy="479482"/>
      </dsp:txXfrm>
    </dsp:sp>
    <dsp:sp modelId="{3D4E7B50-885D-4746-81A6-194BD2F6EE27}">
      <dsp:nvSpPr>
        <dsp:cNvPr id="0" name=""/>
        <dsp:cNvSpPr/>
      </dsp:nvSpPr>
      <dsp:spPr>
        <a:xfrm>
          <a:off x="0" y="2680248"/>
          <a:ext cx="8596312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169" tIns="374904" rIns="66716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Brian Anderson – Team Communication Leader, Redesign Electronics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Kyle Perkins – Team Communication Leader, Redesign Electronics</a:t>
          </a:r>
          <a:endParaRPr lang="en-US" sz="1800" kern="1200" dirty="0"/>
        </a:p>
      </dsp:txBody>
      <dsp:txXfrm>
        <a:off x="0" y="2680248"/>
        <a:ext cx="8596312" cy="1020600"/>
      </dsp:txXfrm>
    </dsp:sp>
    <dsp:sp modelId="{156CC014-30E7-4F77-9459-D0C863A4F8EF}">
      <dsp:nvSpPr>
        <dsp:cNvPr id="0" name=""/>
        <dsp:cNvSpPr/>
      </dsp:nvSpPr>
      <dsp:spPr>
        <a:xfrm>
          <a:off x="429815" y="2414568"/>
          <a:ext cx="6017418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Hardware</a:t>
          </a:r>
          <a:endParaRPr lang="en-US" sz="1800" kern="1200" dirty="0"/>
        </a:p>
      </dsp:txBody>
      <dsp:txXfrm>
        <a:off x="455754" y="2440507"/>
        <a:ext cx="5965540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9111D-CB52-4FC4-8F79-9DDF2AFDBD7F}">
      <dsp:nvSpPr>
        <dsp:cNvPr id="0" name=""/>
        <dsp:cNvSpPr/>
      </dsp:nvSpPr>
      <dsp:spPr>
        <a:xfrm>
          <a:off x="0" y="2921763"/>
          <a:ext cx="8596312" cy="9589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User Checks in the Bike at Bike Stand 2</a:t>
          </a:r>
          <a:endParaRPr lang="en-US" sz="1800" kern="1200" dirty="0"/>
        </a:p>
      </dsp:txBody>
      <dsp:txXfrm>
        <a:off x="0" y="2921763"/>
        <a:ext cx="8596312" cy="517853"/>
      </dsp:txXfrm>
    </dsp:sp>
    <dsp:sp modelId="{F7602BB9-BF16-402F-B0A4-09EB57E435F1}">
      <dsp:nvSpPr>
        <dsp:cNvPr id="0" name=""/>
        <dsp:cNvSpPr/>
      </dsp:nvSpPr>
      <dsp:spPr>
        <a:xfrm>
          <a:off x="0" y="3420436"/>
          <a:ext cx="4298155" cy="4411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Server handles the exchange</a:t>
          </a:r>
          <a:endParaRPr lang="en-US" sz="2400" kern="1200" dirty="0"/>
        </a:p>
      </dsp:txBody>
      <dsp:txXfrm>
        <a:off x="0" y="3420436"/>
        <a:ext cx="4298155" cy="441134"/>
      </dsp:txXfrm>
    </dsp:sp>
    <dsp:sp modelId="{BEEBD575-B212-4AA5-9A24-D27C218022F4}">
      <dsp:nvSpPr>
        <dsp:cNvPr id="0" name=""/>
        <dsp:cNvSpPr/>
      </dsp:nvSpPr>
      <dsp:spPr>
        <a:xfrm>
          <a:off x="4298156" y="3420436"/>
          <a:ext cx="4298155" cy="4411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Database is updated</a:t>
          </a:r>
          <a:endParaRPr lang="en-US" sz="2400" kern="1200" dirty="0"/>
        </a:p>
      </dsp:txBody>
      <dsp:txXfrm>
        <a:off x="4298156" y="3420436"/>
        <a:ext cx="4298155" cy="441134"/>
      </dsp:txXfrm>
    </dsp:sp>
    <dsp:sp modelId="{FE86616B-65BA-4F5E-86C4-2EFB4446F9F4}">
      <dsp:nvSpPr>
        <dsp:cNvPr id="0" name=""/>
        <dsp:cNvSpPr/>
      </dsp:nvSpPr>
      <dsp:spPr>
        <a:xfrm rot="10800000">
          <a:off x="0" y="1461224"/>
          <a:ext cx="8596312" cy="147492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User Rides Bike to Destination</a:t>
          </a:r>
          <a:endParaRPr lang="en-US" sz="1800" kern="1200" dirty="0"/>
        </a:p>
      </dsp:txBody>
      <dsp:txXfrm rot="-10800000">
        <a:off x="0" y="1461224"/>
        <a:ext cx="8596312" cy="517698"/>
      </dsp:txXfrm>
    </dsp:sp>
    <dsp:sp modelId="{BCA7BB25-CB82-4B5F-9B51-9FE7949E829B}">
      <dsp:nvSpPr>
        <dsp:cNvPr id="0" name=""/>
        <dsp:cNvSpPr/>
      </dsp:nvSpPr>
      <dsp:spPr>
        <a:xfrm>
          <a:off x="0" y="1978922"/>
          <a:ext cx="8596312" cy="4410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 time limit is given to the user per checkout</a:t>
          </a:r>
          <a:endParaRPr lang="en-US" sz="2400" kern="1200" dirty="0"/>
        </a:p>
      </dsp:txBody>
      <dsp:txXfrm>
        <a:off x="0" y="1978922"/>
        <a:ext cx="8596312" cy="441002"/>
      </dsp:txXfrm>
    </dsp:sp>
    <dsp:sp modelId="{DD8295E0-6992-4EBD-83B1-40F4C98F8041}">
      <dsp:nvSpPr>
        <dsp:cNvPr id="0" name=""/>
        <dsp:cNvSpPr/>
      </dsp:nvSpPr>
      <dsp:spPr>
        <a:xfrm rot="10800000">
          <a:off x="0" y="686"/>
          <a:ext cx="8596312" cy="147492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User Checks out a Bike from Bike Stand 1</a:t>
          </a:r>
          <a:endParaRPr lang="en-US" sz="1800" kern="1200" dirty="0"/>
        </a:p>
      </dsp:txBody>
      <dsp:txXfrm rot="-10800000">
        <a:off x="0" y="686"/>
        <a:ext cx="8596312" cy="517698"/>
      </dsp:txXfrm>
    </dsp:sp>
    <dsp:sp modelId="{8BEEA361-04AF-45CA-8E7E-EEF520B4E80E}">
      <dsp:nvSpPr>
        <dsp:cNvPr id="0" name=""/>
        <dsp:cNvSpPr/>
      </dsp:nvSpPr>
      <dsp:spPr>
        <a:xfrm>
          <a:off x="0" y="518384"/>
          <a:ext cx="4298155" cy="4410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Server handles the exchange</a:t>
          </a:r>
          <a:endParaRPr lang="en-US" sz="2400" kern="1200" dirty="0"/>
        </a:p>
      </dsp:txBody>
      <dsp:txXfrm>
        <a:off x="0" y="518384"/>
        <a:ext cx="4298155" cy="441002"/>
      </dsp:txXfrm>
    </dsp:sp>
    <dsp:sp modelId="{BB2CC1AF-48B5-4E76-A3B4-4371942879D5}">
      <dsp:nvSpPr>
        <dsp:cNvPr id="0" name=""/>
        <dsp:cNvSpPr/>
      </dsp:nvSpPr>
      <dsp:spPr>
        <a:xfrm>
          <a:off x="4298156" y="518384"/>
          <a:ext cx="4298155" cy="4410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Database is updated</a:t>
          </a:r>
          <a:endParaRPr lang="en-US" sz="2400" kern="1200" dirty="0"/>
        </a:p>
      </dsp:txBody>
      <dsp:txXfrm>
        <a:off x="4298156" y="518384"/>
        <a:ext cx="4298155" cy="441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F0019-B353-4513-983F-D82DDD47E33C}">
      <dsp:nvSpPr>
        <dsp:cNvPr id="0" name=""/>
        <dsp:cNvSpPr/>
      </dsp:nvSpPr>
      <dsp:spPr>
        <a:xfrm rot="5400000">
          <a:off x="5345150" y="-2123497"/>
          <a:ext cx="1000682" cy="550163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Limit how much sensitive data is in our environment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Implementing security measures to protect data</a:t>
          </a:r>
          <a:endParaRPr lang="en-US" sz="1500" kern="1200" dirty="0"/>
        </a:p>
      </dsp:txBody>
      <dsp:txXfrm rot="-5400000">
        <a:off x="3094672" y="175830"/>
        <a:ext cx="5452790" cy="902984"/>
      </dsp:txXfrm>
    </dsp:sp>
    <dsp:sp modelId="{CA0DAC92-38CB-4609-84BA-25BB7E11618D}">
      <dsp:nvSpPr>
        <dsp:cNvPr id="0" name=""/>
        <dsp:cNvSpPr/>
      </dsp:nvSpPr>
      <dsp:spPr>
        <a:xfrm>
          <a:off x="0" y="1895"/>
          <a:ext cx="3094672" cy="12508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Security</a:t>
          </a:r>
          <a:r>
            <a:rPr lang="en-US" sz="2500" kern="1200" baseline="0" dirty="0" smtClean="0"/>
            <a:t> of Sensitive Information</a:t>
          </a:r>
          <a:endParaRPr lang="en-US" sz="2500" kern="1200" dirty="0"/>
        </a:p>
      </dsp:txBody>
      <dsp:txXfrm>
        <a:off x="61062" y="62957"/>
        <a:ext cx="2972548" cy="1128729"/>
      </dsp:txXfrm>
    </dsp:sp>
    <dsp:sp modelId="{D122F470-8EB3-4994-933D-2316805E8520}">
      <dsp:nvSpPr>
        <dsp:cNvPr id="0" name=""/>
        <dsp:cNvSpPr/>
      </dsp:nvSpPr>
      <dsp:spPr>
        <a:xfrm rot="5400000">
          <a:off x="5345150" y="-810101"/>
          <a:ext cx="1000682" cy="550163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Only allow other groups to access things they need or test access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Communication will be a number one priority to ensure each group has accurate information concerning the project</a:t>
          </a:r>
          <a:endParaRPr lang="en-US" sz="1500" kern="1200" dirty="0"/>
        </a:p>
      </dsp:txBody>
      <dsp:txXfrm rot="-5400000">
        <a:off x="3094672" y="1489226"/>
        <a:ext cx="5452790" cy="902984"/>
      </dsp:txXfrm>
    </dsp:sp>
    <dsp:sp modelId="{F28EAA0E-D289-4EC8-B399-D0CA5437AD2D}">
      <dsp:nvSpPr>
        <dsp:cNvPr id="0" name=""/>
        <dsp:cNvSpPr/>
      </dsp:nvSpPr>
      <dsp:spPr>
        <a:xfrm>
          <a:off x="0" y="1315291"/>
          <a:ext cx="3094672" cy="12508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Coordination Between Multiple Groups</a:t>
          </a:r>
          <a:endParaRPr lang="en-US" sz="2500" kern="1200" dirty="0"/>
        </a:p>
      </dsp:txBody>
      <dsp:txXfrm>
        <a:off x="61062" y="1376353"/>
        <a:ext cx="2972548" cy="1128729"/>
      </dsp:txXfrm>
    </dsp:sp>
    <dsp:sp modelId="{BA975E0D-09FA-42C7-9D97-8A38366812CC}">
      <dsp:nvSpPr>
        <dsp:cNvPr id="0" name=""/>
        <dsp:cNvSpPr/>
      </dsp:nvSpPr>
      <dsp:spPr>
        <a:xfrm rot="5400000">
          <a:off x="5345150" y="503295"/>
          <a:ext cx="1000682" cy="550163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Ordering parts, getting them in, and testing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Strict deadlines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building tests as code is being developed.</a:t>
          </a:r>
          <a:endParaRPr lang="en-US" sz="1500" kern="1200" dirty="0"/>
        </a:p>
      </dsp:txBody>
      <dsp:txXfrm rot="-5400000">
        <a:off x="3094672" y="2802623"/>
        <a:ext cx="5452790" cy="902984"/>
      </dsp:txXfrm>
    </dsp:sp>
    <dsp:sp modelId="{0CFB2AA8-E38F-4087-8037-5D03843ABAF1}">
      <dsp:nvSpPr>
        <dsp:cNvPr id="0" name=""/>
        <dsp:cNvSpPr/>
      </dsp:nvSpPr>
      <dsp:spPr>
        <a:xfrm>
          <a:off x="0" y="2628688"/>
          <a:ext cx="3094672" cy="12508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Timeline</a:t>
          </a:r>
          <a:endParaRPr lang="en-US" sz="2500" kern="1200" dirty="0"/>
        </a:p>
      </dsp:txBody>
      <dsp:txXfrm>
        <a:off x="61062" y="2689750"/>
        <a:ext cx="2972548" cy="11287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1E46F-15E0-4E7A-B59B-5534C4B2F0DD}">
      <dsp:nvSpPr>
        <dsp:cNvPr id="0" name=""/>
        <dsp:cNvSpPr/>
      </dsp:nvSpPr>
      <dsp:spPr>
        <a:xfrm rot="5400000">
          <a:off x="-211388" y="215069"/>
          <a:ext cx="1409257" cy="9864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Sept 2015</a:t>
          </a:r>
          <a:endParaRPr lang="en-US" sz="1700" kern="1200" dirty="0"/>
        </a:p>
      </dsp:txBody>
      <dsp:txXfrm rot="-5400000">
        <a:off x="1" y="496920"/>
        <a:ext cx="986480" cy="422777"/>
      </dsp:txXfrm>
    </dsp:sp>
    <dsp:sp modelId="{19EF0C93-D5F3-4833-9F84-3124DFCE45EC}">
      <dsp:nvSpPr>
        <dsp:cNvPr id="0" name=""/>
        <dsp:cNvSpPr/>
      </dsp:nvSpPr>
      <dsp:spPr>
        <a:xfrm rot="5400000">
          <a:off x="4059794" y="-3073314"/>
          <a:ext cx="916017" cy="70626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Evaluated Project Status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Met With Multi-Disciplinary Groups</a:t>
          </a:r>
          <a:endParaRPr lang="en-US" sz="1300" kern="1200" dirty="0"/>
        </a:p>
      </dsp:txBody>
      <dsp:txXfrm rot="-5400000">
        <a:off x="986480" y="44716"/>
        <a:ext cx="7017930" cy="826585"/>
      </dsp:txXfrm>
    </dsp:sp>
    <dsp:sp modelId="{115837BE-FE79-4F79-89DA-9CDB1058799D}">
      <dsp:nvSpPr>
        <dsp:cNvPr id="0" name=""/>
        <dsp:cNvSpPr/>
      </dsp:nvSpPr>
      <dsp:spPr>
        <a:xfrm rot="5400000">
          <a:off x="-211388" y="1479420"/>
          <a:ext cx="1409257" cy="9864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Oct 2015</a:t>
          </a:r>
          <a:endParaRPr lang="en-US" sz="1700" kern="1200" dirty="0"/>
        </a:p>
      </dsp:txBody>
      <dsp:txXfrm rot="-5400000">
        <a:off x="1" y="1761271"/>
        <a:ext cx="986480" cy="422777"/>
      </dsp:txXfrm>
    </dsp:sp>
    <dsp:sp modelId="{C5E312DF-9F93-4D4B-ACF2-0996366E33A5}">
      <dsp:nvSpPr>
        <dsp:cNvPr id="0" name=""/>
        <dsp:cNvSpPr/>
      </dsp:nvSpPr>
      <dsp:spPr>
        <a:xfrm rot="5400000">
          <a:off x="4059794" y="-1805282"/>
          <a:ext cx="916017" cy="70626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Gathered Requirements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Worked on Documentation</a:t>
          </a:r>
          <a:endParaRPr lang="en-US" sz="1300" kern="1200" dirty="0"/>
        </a:p>
      </dsp:txBody>
      <dsp:txXfrm rot="-5400000">
        <a:off x="986480" y="1312748"/>
        <a:ext cx="7017930" cy="826585"/>
      </dsp:txXfrm>
    </dsp:sp>
    <dsp:sp modelId="{924B596C-BA7F-430A-99B9-4409CAD2690F}">
      <dsp:nvSpPr>
        <dsp:cNvPr id="0" name=""/>
        <dsp:cNvSpPr/>
      </dsp:nvSpPr>
      <dsp:spPr>
        <a:xfrm rot="5400000">
          <a:off x="-211388" y="2743772"/>
          <a:ext cx="1409257" cy="9864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Nov 2015</a:t>
          </a:r>
          <a:endParaRPr lang="en-US" sz="1700" kern="1200" dirty="0"/>
        </a:p>
      </dsp:txBody>
      <dsp:txXfrm rot="-5400000">
        <a:off x="1" y="3025623"/>
        <a:ext cx="986480" cy="422777"/>
      </dsp:txXfrm>
    </dsp:sp>
    <dsp:sp modelId="{BE8EFDE2-20E1-445C-B24E-6A06C7CBAA4F}">
      <dsp:nvSpPr>
        <dsp:cNvPr id="0" name=""/>
        <dsp:cNvSpPr/>
      </dsp:nvSpPr>
      <dsp:spPr>
        <a:xfrm rot="5400000">
          <a:off x="4059794" y="-540931"/>
          <a:ext cx="916017" cy="70626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Circuit Design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Google Maps Prototype in Android App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Server Setup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Finalized Design Document and Project Plan</a:t>
          </a:r>
          <a:endParaRPr lang="en-US" sz="1300" kern="1200" dirty="0"/>
        </a:p>
      </dsp:txBody>
      <dsp:txXfrm rot="-5400000">
        <a:off x="986480" y="2577099"/>
        <a:ext cx="7017930" cy="826585"/>
      </dsp:txXfrm>
    </dsp:sp>
    <dsp:sp modelId="{B6F6F2DA-8032-432C-8D10-AEF17BC04940}">
      <dsp:nvSpPr>
        <dsp:cNvPr id="0" name=""/>
        <dsp:cNvSpPr/>
      </dsp:nvSpPr>
      <dsp:spPr>
        <a:xfrm rot="5400000">
          <a:off x="-211388" y="4008123"/>
          <a:ext cx="1409257" cy="9864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Dec 2015</a:t>
          </a:r>
          <a:endParaRPr lang="en-US" sz="1700" kern="1200" dirty="0"/>
        </a:p>
      </dsp:txBody>
      <dsp:txXfrm rot="-5400000">
        <a:off x="1" y="4289974"/>
        <a:ext cx="986480" cy="422777"/>
      </dsp:txXfrm>
    </dsp:sp>
    <dsp:sp modelId="{AE3C6AFC-790B-4629-BC80-68AC23290BE3}">
      <dsp:nvSpPr>
        <dsp:cNvPr id="0" name=""/>
        <dsp:cNvSpPr/>
      </dsp:nvSpPr>
      <dsp:spPr>
        <a:xfrm rot="5400000">
          <a:off x="4059794" y="723420"/>
          <a:ext cx="916017" cy="70626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Hardware Connected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Troubleshooting/Testing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Continue Web Application Code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Android app forms and integration with the database</a:t>
          </a:r>
          <a:endParaRPr lang="en-US" sz="1300" kern="1200" dirty="0"/>
        </a:p>
      </dsp:txBody>
      <dsp:txXfrm rot="-5400000">
        <a:off x="986480" y="3841450"/>
        <a:ext cx="7017930" cy="8265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543A97-97F7-413E-8371-3AA8CE0F4343}">
      <dsp:nvSpPr>
        <dsp:cNvPr id="0" name=""/>
        <dsp:cNvSpPr/>
      </dsp:nvSpPr>
      <dsp:spPr>
        <a:xfrm rot="5400000">
          <a:off x="-279307" y="282531"/>
          <a:ext cx="1862051" cy="1303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Jan 2016</a:t>
          </a:r>
          <a:endParaRPr lang="en-US" sz="2000" kern="1200" dirty="0"/>
        </a:p>
      </dsp:txBody>
      <dsp:txXfrm rot="-5400000">
        <a:off x="2" y="654941"/>
        <a:ext cx="1303435" cy="558616"/>
      </dsp:txXfrm>
    </dsp:sp>
    <dsp:sp modelId="{B66E1485-6064-477A-94CB-DB33B8C03142}">
      <dsp:nvSpPr>
        <dsp:cNvPr id="0" name=""/>
        <dsp:cNvSpPr/>
      </dsp:nvSpPr>
      <dsp:spPr>
        <a:xfrm rot="5400000">
          <a:off x="4071114" y="-2764455"/>
          <a:ext cx="1210333" cy="67456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Hardware Working Completely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More Advance Prototypes of Android and Web Applications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API Communication from Dock to Server</a:t>
          </a:r>
          <a:endParaRPr lang="en-US" sz="1900" kern="1200" dirty="0"/>
        </a:p>
      </dsp:txBody>
      <dsp:txXfrm rot="-5400000">
        <a:off x="1303435" y="62308"/>
        <a:ext cx="6686607" cy="1092165"/>
      </dsp:txXfrm>
    </dsp:sp>
    <dsp:sp modelId="{E1DDA0C4-610B-4ABD-9EE8-41A496FEE53E}">
      <dsp:nvSpPr>
        <dsp:cNvPr id="0" name=""/>
        <dsp:cNvSpPr/>
      </dsp:nvSpPr>
      <dsp:spPr>
        <a:xfrm rot="5400000">
          <a:off x="-279307" y="1953118"/>
          <a:ext cx="1862051" cy="1303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March 2016</a:t>
          </a:r>
          <a:endParaRPr lang="en-US" sz="2000" kern="1200" dirty="0"/>
        </a:p>
      </dsp:txBody>
      <dsp:txXfrm rot="-5400000">
        <a:off x="2" y="2325528"/>
        <a:ext cx="1303435" cy="558616"/>
      </dsp:txXfrm>
    </dsp:sp>
    <dsp:sp modelId="{FC9FE1AB-260A-4C17-B207-081EE22D1973}">
      <dsp:nvSpPr>
        <dsp:cNvPr id="0" name=""/>
        <dsp:cNvSpPr/>
      </dsp:nvSpPr>
      <dsp:spPr>
        <a:xfrm rot="5400000">
          <a:off x="4071114" y="-1093868"/>
          <a:ext cx="1210333" cy="67456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PCB Design Complete and Sent in for Manufacturing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Develop Testing Plan</a:t>
          </a:r>
          <a:endParaRPr lang="en-US" sz="1900" kern="1200" dirty="0"/>
        </a:p>
      </dsp:txBody>
      <dsp:txXfrm rot="-5400000">
        <a:off x="1303435" y="1732895"/>
        <a:ext cx="6686607" cy="1092165"/>
      </dsp:txXfrm>
    </dsp:sp>
    <dsp:sp modelId="{B19A3E02-6E07-4144-96FC-186ABCEE7C05}">
      <dsp:nvSpPr>
        <dsp:cNvPr id="0" name=""/>
        <dsp:cNvSpPr/>
      </dsp:nvSpPr>
      <dsp:spPr>
        <a:xfrm rot="5400000">
          <a:off x="-279307" y="3623705"/>
          <a:ext cx="1862051" cy="1303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April 2016</a:t>
          </a:r>
          <a:endParaRPr lang="en-US" sz="2000" kern="1200" dirty="0"/>
        </a:p>
      </dsp:txBody>
      <dsp:txXfrm rot="-5400000">
        <a:off x="2" y="3996115"/>
        <a:ext cx="1303435" cy="558616"/>
      </dsp:txXfrm>
    </dsp:sp>
    <dsp:sp modelId="{A1CEEC36-79E5-471E-9C0B-EBA8BF67AA23}">
      <dsp:nvSpPr>
        <dsp:cNvPr id="0" name=""/>
        <dsp:cNvSpPr/>
      </dsp:nvSpPr>
      <dsp:spPr>
        <a:xfrm rot="5400000">
          <a:off x="4071114" y="576719"/>
          <a:ext cx="1210333" cy="67456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Testing Plan Executed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Working Web and Android Applications</a:t>
          </a:r>
          <a:endParaRPr lang="en-US" sz="1900" kern="1200" dirty="0"/>
        </a:p>
      </dsp:txBody>
      <dsp:txXfrm rot="-5400000">
        <a:off x="1303435" y="3403482"/>
        <a:ext cx="6686607" cy="1092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6191" y="2404534"/>
            <a:ext cx="8107812" cy="1646302"/>
          </a:xfrm>
        </p:spPr>
        <p:txBody>
          <a:bodyPr/>
          <a:lstStyle/>
          <a:p>
            <a:r>
              <a:rPr lang="en-US" dirty="0" smtClean="0"/>
              <a:t>ISU Bikeshare– May1619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Advisors: Mark Kargol &amp; Mani Mina</a:t>
            </a:r>
          </a:p>
          <a:p>
            <a:r>
              <a:rPr lang="en-US" dirty="0" smtClean="0"/>
              <a:t>Team: Jeffrey Neel, Jorden Studer, Mohammad Darwish, Kaitlynn Kruse, Molly Schaeffer, Brian Anderson, and Kyle Perkins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65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Decomposition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 smtClean="0"/>
              <a:t>Raspberry </a:t>
            </a:r>
            <a:r>
              <a:rPr lang="en-US" dirty="0"/>
              <a:t>Pi Application</a:t>
            </a:r>
          </a:p>
          <a:p>
            <a:pPr lvl="1"/>
            <a:r>
              <a:rPr lang="en-US" dirty="0"/>
              <a:t>Send/Receive commands from central server</a:t>
            </a:r>
          </a:p>
          <a:p>
            <a:pPr lvl="1"/>
            <a:r>
              <a:rPr lang="en-US" dirty="0"/>
              <a:t>Process commands in real </a:t>
            </a:r>
            <a:r>
              <a:rPr lang="en-US" dirty="0" smtClean="0"/>
              <a:t>time</a:t>
            </a:r>
          </a:p>
          <a:p>
            <a:r>
              <a:rPr lang="en-US" dirty="0" smtClean="0"/>
              <a:t>Hardware</a:t>
            </a:r>
            <a:endParaRPr lang="en-US" dirty="0"/>
          </a:p>
          <a:p>
            <a:pPr lvl="1"/>
            <a:r>
              <a:rPr lang="en-US" dirty="0" smtClean="0"/>
              <a:t>Reduce amount of components, while maintaining functionality</a:t>
            </a:r>
          </a:p>
          <a:p>
            <a:pPr lvl="1"/>
            <a:r>
              <a:rPr lang="en-US" dirty="0" smtClean="0"/>
              <a:t>Use out-of-the-box components for reliability</a:t>
            </a:r>
          </a:p>
        </p:txBody>
      </p:sp>
    </p:spTree>
    <p:extLst>
      <p:ext uri="{BB962C8B-B14F-4D97-AF65-F5344CB8AC3E}">
        <p14:creationId xmlns:p14="http://schemas.microsoft.com/office/powerpoint/2010/main" val="160551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Risks and Mitigation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2494594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678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Schedule (Fall Semester)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2850659"/>
              </p:ext>
            </p:extLst>
          </p:nvPr>
        </p:nvGraphicFramePr>
        <p:xfrm>
          <a:off x="1224875" y="1479884"/>
          <a:ext cx="8049127" cy="5209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3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Schedule (Spring Semester)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5905369"/>
              </p:ext>
            </p:extLst>
          </p:nvPr>
        </p:nvGraphicFramePr>
        <p:xfrm>
          <a:off x="1224875" y="1479884"/>
          <a:ext cx="8049127" cy="5209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59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960" y="609600"/>
            <a:ext cx="8596668" cy="1320800"/>
          </a:xfrm>
        </p:spPr>
        <p:txBody>
          <a:bodyPr/>
          <a:lstStyle/>
          <a:p>
            <a:r>
              <a:rPr lang="en-US" dirty="0" smtClean="0"/>
              <a:t>Status of Web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87729"/>
            <a:ext cx="8596668" cy="1539507"/>
          </a:xfrm>
        </p:spPr>
        <p:txBody>
          <a:bodyPr>
            <a:normAutofit/>
          </a:bodyPr>
          <a:lstStyle/>
          <a:p>
            <a:r>
              <a:rPr lang="en-US" dirty="0" smtClean="0"/>
              <a:t>Admin</a:t>
            </a:r>
          </a:p>
          <a:p>
            <a:pPr lvl="1"/>
            <a:r>
              <a:rPr lang="en-US" dirty="0" smtClean="0"/>
              <a:t>Html and CSS complete</a:t>
            </a:r>
          </a:p>
          <a:p>
            <a:pPr lvl="1"/>
            <a:r>
              <a:rPr lang="en-US" dirty="0"/>
              <a:t>Development of Django </a:t>
            </a:r>
            <a:r>
              <a:rPr lang="en-US" dirty="0" smtClean="0"/>
              <a:t>backend</a:t>
            </a:r>
          </a:p>
          <a:p>
            <a:pPr lvl="1"/>
            <a:r>
              <a:rPr lang="en-US" dirty="0" smtClean="0"/>
              <a:t>Connects to database</a:t>
            </a:r>
          </a:p>
        </p:txBody>
      </p:sp>
      <p:pic>
        <p:nvPicPr>
          <p:cNvPr id="5" name="video (27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2675" y="1629295"/>
            <a:ext cx="7153429" cy="402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6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Android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849891"/>
            <a:ext cx="8596668" cy="3880773"/>
          </a:xfrm>
        </p:spPr>
        <p:txBody>
          <a:bodyPr/>
          <a:lstStyle/>
          <a:p>
            <a:r>
              <a:rPr lang="en-US" dirty="0" smtClean="0"/>
              <a:t>Android application GUI</a:t>
            </a:r>
          </a:p>
          <a:p>
            <a:r>
              <a:rPr lang="en-US" dirty="0" smtClean="0"/>
              <a:t>Google Map integration into prototype Android </a:t>
            </a:r>
            <a:r>
              <a:rPr lang="en-US" dirty="0" smtClean="0"/>
              <a:t>application</a:t>
            </a:r>
          </a:p>
          <a:p>
            <a:pPr lvl="1"/>
            <a:r>
              <a:rPr lang="en-US" dirty="0" smtClean="0"/>
              <a:t>Custom Markers based on Docks Available</a:t>
            </a:r>
            <a:endParaRPr lang="en-US" dirty="0" smtClean="0"/>
          </a:p>
          <a:p>
            <a:r>
              <a:rPr lang="en-US" dirty="0" smtClean="0"/>
              <a:t>Forms connected with Database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98" y="6041361"/>
            <a:ext cx="266667" cy="558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98" y="3518815"/>
            <a:ext cx="266667" cy="558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98" y="4791791"/>
            <a:ext cx="266667" cy="558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98" y="5416576"/>
            <a:ext cx="266667" cy="558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98" y="4155303"/>
            <a:ext cx="266667" cy="558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782" y="1366483"/>
            <a:ext cx="2454852" cy="43641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0008" y="3611778"/>
            <a:ext cx="288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Docks Available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90008" y="4249134"/>
            <a:ext cx="288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3/4 Docks Available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90008" y="5511275"/>
            <a:ext cx="288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1/4 Docks Available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90008" y="4886490"/>
            <a:ext cx="288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Half Docks Available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90008" y="6136060"/>
            <a:ext cx="288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Docks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5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313" y="1930400"/>
            <a:ext cx="8596668" cy="3880773"/>
          </a:xfrm>
        </p:spPr>
        <p:txBody>
          <a:bodyPr/>
          <a:lstStyle/>
          <a:p>
            <a:r>
              <a:rPr lang="en-US" dirty="0" smtClean="0"/>
              <a:t>Circuit design</a:t>
            </a:r>
          </a:p>
          <a:p>
            <a:r>
              <a:rPr lang="en-US" dirty="0"/>
              <a:t>A</a:t>
            </a:r>
            <a:r>
              <a:rPr lang="en-US" dirty="0" smtClean="0"/>
              <a:t>ll of the hardware necessary for the new docking station has been received</a:t>
            </a:r>
          </a:p>
          <a:p>
            <a:r>
              <a:rPr lang="en-US" dirty="0" smtClean="0"/>
              <a:t>The hardware is mostly connected and integrated with the docking station</a:t>
            </a:r>
          </a:p>
          <a:p>
            <a:pPr lvl="1"/>
            <a:r>
              <a:rPr lang="en-US" dirty="0" smtClean="0"/>
              <a:t>In troubleshooting phase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32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Design</a:t>
            </a:r>
            <a:endParaRPr lang="en-US" dirty="0"/>
          </a:p>
        </p:txBody>
      </p:sp>
      <p:pic>
        <p:nvPicPr>
          <p:cNvPr id="1026" name="Picture 2" descr="https://lh6.googleusercontent.com/PygQr4hE-62_2zrFHrrkasD4EAMS5Ih2X7gCR-iYVnunHcJtIYxvVbbwM2hfKNTKHi_w9q9_LZ1kLRexZ_QkLLEWm9s2bxhag3xSVC2TLTC1BcVyrhvvf-Fqzyrihkc-JOB8DyN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8" y="1744579"/>
            <a:ext cx="9006379" cy="42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78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Hardware: Before and After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4" y="1642269"/>
            <a:ext cx="4185623" cy="576262"/>
          </a:xfrm>
        </p:spPr>
        <p:txBody>
          <a:bodyPr/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301082"/>
            <a:ext cx="4184650" cy="313848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1642269"/>
            <a:ext cx="4185618" cy="576262"/>
          </a:xfrm>
        </p:spPr>
        <p:txBody>
          <a:bodyPr/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2300487"/>
            <a:ext cx="4186237" cy="3139677"/>
          </a:xfrm>
        </p:spPr>
      </p:pic>
    </p:spTree>
    <p:extLst>
      <p:ext uri="{BB962C8B-B14F-4D97-AF65-F5344CB8AC3E}">
        <p14:creationId xmlns:p14="http://schemas.microsoft.com/office/powerpoint/2010/main" val="286312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rdware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9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Responsibilities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1690050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589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Estimate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055230"/>
              </p:ext>
            </p:extLst>
          </p:nvPr>
        </p:nvGraphicFramePr>
        <p:xfrm>
          <a:off x="677690" y="1787609"/>
          <a:ext cx="8596312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8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Resource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Estimated Cost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Raspberry</a:t>
                      </a:r>
                      <a:r>
                        <a:rPr lang="en-US" baseline="0" dirty="0" smtClean="0"/>
                        <a:t> Pi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Memory Card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Relay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Card Reader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$115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 Supply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LED Strip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Display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$350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3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846053"/>
            <a:ext cx="8596668" cy="4195309"/>
          </a:xfrm>
        </p:spPr>
        <p:txBody>
          <a:bodyPr>
            <a:normAutofit/>
          </a:bodyPr>
          <a:lstStyle/>
          <a:p>
            <a:r>
              <a:rPr lang="en-US" dirty="0" smtClean="0"/>
              <a:t>Heating and Cooling tests have already been done with the hardware to ensure it will work in Iowa weather</a:t>
            </a:r>
          </a:p>
          <a:p>
            <a:r>
              <a:rPr lang="en-US" dirty="0" smtClean="0"/>
              <a:t>Django unit testing</a:t>
            </a:r>
            <a:r>
              <a:rPr lang="en-US" dirty="0"/>
              <a:t> </a:t>
            </a:r>
            <a:r>
              <a:rPr lang="en-US" dirty="0" smtClean="0"/>
              <a:t>to validate requirements</a:t>
            </a:r>
          </a:p>
          <a:p>
            <a:r>
              <a:rPr lang="en-US" dirty="0" smtClean="0"/>
              <a:t>Android unit testing</a:t>
            </a:r>
          </a:p>
        </p:txBody>
      </p:sp>
    </p:spTree>
    <p:extLst>
      <p:ext uri="{BB962C8B-B14F-4D97-AF65-F5344CB8AC3E}">
        <p14:creationId xmlns:p14="http://schemas.microsoft.com/office/powerpoint/2010/main" val="250232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Next Semester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 quick “plug-and-play” connections for docking hardware</a:t>
            </a:r>
          </a:p>
          <a:p>
            <a:r>
              <a:rPr lang="en-US" dirty="0" smtClean="0"/>
              <a:t>Implement plan for mass production of software on Raspberry Pi’s</a:t>
            </a:r>
            <a:endParaRPr lang="en-US" dirty="0"/>
          </a:p>
          <a:p>
            <a:r>
              <a:rPr lang="en-US" dirty="0" smtClean="0"/>
              <a:t>Communications from docking station to server</a:t>
            </a:r>
          </a:p>
          <a:p>
            <a:r>
              <a:rPr lang="en-US" dirty="0" smtClean="0"/>
              <a:t>Finish Admin and Web Applications</a:t>
            </a:r>
          </a:p>
          <a:p>
            <a:r>
              <a:rPr lang="en-US" dirty="0" smtClean="0"/>
              <a:t>Finish Android Application</a:t>
            </a:r>
          </a:p>
          <a:p>
            <a:r>
              <a:rPr lang="en-US" dirty="0" smtClean="0"/>
              <a:t>Complete and execute our testing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399" y="2306595"/>
            <a:ext cx="4421888" cy="13208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Questions?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76085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4692" y="1708484"/>
            <a:ext cx="8201971" cy="3851615"/>
          </a:xfrm>
        </p:spPr>
        <p:txBody>
          <a:bodyPr>
            <a:normAutofit/>
          </a:bodyPr>
          <a:lstStyle/>
          <a:p>
            <a:r>
              <a:rPr lang="en-US" dirty="0" smtClean="0"/>
              <a:t>Provide a bike-sharing service to Iowa State University and the Ames community</a:t>
            </a:r>
          </a:p>
          <a:p>
            <a:endParaRPr lang="en-US" dirty="0"/>
          </a:p>
          <a:p>
            <a:r>
              <a:rPr lang="en-US" dirty="0" smtClean="0"/>
              <a:t>Electrical team: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edesign and perfect the docking system </a:t>
            </a:r>
          </a:p>
          <a:p>
            <a:pPr lvl="1"/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oftware team:</a:t>
            </a:r>
          </a:p>
          <a:p>
            <a:pPr lvl="1"/>
            <a:r>
              <a:rPr lang="en-US" dirty="0" smtClean="0"/>
              <a:t>Administrative web application</a:t>
            </a:r>
          </a:p>
          <a:p>
            <a:pPr lvl="1"/>
            <a:r>
              <a:rPr lang="en-US" dirty="0" smtClean="0"/>
              <a:t>User-facing web application</a:t>
            </a:r>
          </a:p>
          <a:p>
            <a:pPr lvl="1"/>
            <a:r>
              <a:rPr lang="en-US" dirty="0" smtClean="0"/>
              <a:t>User-facing mobile 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06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Our Project Unique?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and useful feature to Iowa State University and the city of Ames</a:t>
            </a:r>
          </a:p>
          <a:p>
            <a:endParaRPr lang="en-US" dirty="0"/>
          </a:p>
          <a:p>
            <a:r>
              <a:rPr lang="en-US" dirty="0"/>
              <a:t>P</a:t>
            </a:r>
            <a:r>
              <a:rPr lang="en-US" dirty="0" smtClean="0"/>
              <a:t>rovide a bike-share solution below the cost of other systems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Multi-disciplinary project</a:t>
            </a:r>
          </a:p>
          <a:p>
            <a:endParaRPr lang="en-US" dirty="0"/>
          </a:p>
          <a:p>
            <a:r>
              <a:rPr lang="en-US" dirty="0" smtClean="0"/>
              <a:t>Completely designed by students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23" y="2160588"/>
            <a:ext cx="3495853" cy="3881437"/>
          </a:xfrm>
        </p:spPr>
      </p:pic>
    </p:spTree>
    <p:extLst>
      <p:ext uri="{BB962C8B-B14F-4D97-AF65-F5344CB8AC3E}">
        <p14:creationId xmlns:p14="http://schemas.microsoft.com/office/powerpoint/2010/main" val="3687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Sketch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2318626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3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5935" y="1727452"/>
            <a:ext cx="4184035" cy="3880772"/>
          </a:xfrm>
        </p:spPr>
        <p:txBody>
          <a:bodyPr/>
          <a:lstStyle/>
          <a:p>
            <a:r>
              <a:rPr lang="en-US" dirty="0" smtClean="0"/>
              <a:t>Functional</a:t>
            </a:r>
          </a:p>
          <a:p>
            <a:pPr lvl="1"/>
            <a:r>
              <a:rPr lang="en-US" dirty="0" smtClean="0"/>
              <a:t>The bike will unlock from the dock when a user swipes their card</a:t>
            </a:r>
          </a:p>
          <a:p>
            <a:pPr lvl="1"/>
            <a:r>
              <a:rPr lang="en-US" dirty="0" smtClean="0"/>
              <a:t>The docking stations must be simple and easily produced</a:t>
            </a:r>
          </a:p>
          <a:p>
            <a:pPr lvl="1"/>
            <a:r>
              <a:rPr lang="en-US" dirty="0" smtClean="0"/>
              <a:t>The system will keep track of who checked in/out which bikes at which docking stations</a:t>
            </a:r>
          </a:p>
          <a:p>
            <a:pPr lvl="1"/>
            <a:r>
              <a:rPr lang="en-US" dirty="0" smtClean="0"/>
              <a:t>Users can report that a bike is damaged</a:t>
            </a:r>
          </a:p>
          <a:p>
            <a:pPr lvl="1"/>
            <a:r>
              <a:rPr lang="en-US" dirty="0" smtClean="0"/>
              <a:t>Users can view all bike stations on a map on the web and mobile app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2949" y="1727451"/>
            <a:ext cx="4184034" cy="3880773"/>
          </a:xfrm>
        </p:spPr>
        <p:txBody>
          <a:bodyPr/>
          <a:lstStyle/>
          <a:p>
            <a:r>
              <a:rPr lang="en-US" dirty="0" smtClean="0"/>
              <a:t>Non-Functional</a:t>
            </a:r>
          </a:p>
          <a:p>
            <a:pPr lvl="1"/>
            <a:r>
              <a:rPr lang="en-US" dirty="0" smtClean="0"/>
              <a:t>Only registered users should be able to check out a bike</a:t>
            </a:r>
          </a:p>
          <a:p>
            <a:pPr lvl="1"/>
            <a:r>
              <a:rPr lang="en-US" dirty="0" smtClean="0"/>
              <a:t>All bike transactions will be retained for a minimum of 1 year</a:t>
            </a:r>
          </a:p>
          <a:p>
            <a:pPr lvl="1"/>
            <a:r>
              <a:rPr lang="en-US" dirty="0" smtClean="0"/>
              <a:t>The check-in and check-out process should be less than 5 sec</a:t>
            </a:r>
          </a:p>
          <a:p>
            <a:pPr lvl="1"/>
            <a:r>
              <a:rPr lang="en-US" dirty="0" smtClean="0"/>
              <a:t>The map on the web and mobile apps must load within 5 sec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Project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Hardware</a:t>
            </a:r>
          </a:p>
          <a:p>
            <a:pPr lvl="1"/>
            <a:r>
              <a:rPr lang="en-US" dirty="0" smtClean="0"/>
              <a:t>Raspberry Pi code</a:t>
            </a:r>
          </a:p>
          <a:p>
            <a:pPr lvl="1"/>
            <a:r>
              <a:rPr lang="en-US" dirty="0" smtClean="0"/>
              <a:t>Bike stand</a:t>
            </a:r>
          </a:p>
          <a:p>
            <a:r>
              <a:rPr lang="en-US" dirty="0"/>
              <a:t>Software</a:t>
            </a:r>
          </a:p>
          <a:p>
            <a:pPr lvl="1"/>
            <a:r>
              <a:rPr lang="en-US" dirty="0" err="1" smtClean="0"/>
              <a:t>Heroku</a:t>
            </a:r>
            <a:r>
              <a:rPr lang="en-US" dirty="0" smtClean="0"/>
              <a:t> (cloud hosting)</a:t>
            </a:r>
            <a:endParaRPr lang="en-US" dirty="0"/>
          </a:p>
          <a:p>
            <a:pPr lvl="1"/>
            <a:r>
              <a:rPr lang="en-US" dirty="0"/>
              <a:t>Admin Web </a:t>
            </a:r>
            <a:r>
              <a:rPr lang="en-US" dirty="0" smtClean="0"/>
              <a:t>App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89"/>
            <a:ext cx="4606121" cy="3880773"/>
          </a:xfrm>
        </p:spPr>
        <p:txBody>
          <a:bodyPr/>
          <a:lstStyle/>
          <a:p>
            <a:r>
              <a:rPr lang="en-US" dirty="0" smtClean="0"/>
              <a:t>Issues</a:t>
            </a:r>
          </a:p>
          <a:p>
            <a:pPr lvl="1"/>
            <a:r>
              <a:rPr lang="en-US" dirty="0" smtClean="0"/>
              <a:t>Web app &amp; database down for 6 hours a day</a:t>
            </a:r>
          </a:p>
          <a:p>
            <a:pPr lvl="1"/>
            <a:r>
              <a:rPr lang="en-US" dirty="0" smtClean="0"/>
              <a:t>Unorganized hardware</a:t>
            </a:r>
          </a:p>
          <a:p>
            <a:pPr lvl="1"/>
            <a:r>
              <a:rPr lang="en-US" dirty="0" smtClean="0"/>
              <a:t>2+ GB of unorganized documentation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72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Constraints and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Hardware</a:t>
            </a:r>
          </a:p>
          <a:p>
            <a:pPr lvl="1"/>
            <a:r>
              <a:rPr lang="en-US" dirty="0" smtClean="0"/>
              <a:t>Minimal use of custom parts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</a:t>
            </a:r>
            <a:r>
              <a:rPr lang="en-US" dirty="0" smtClean="0"/>
              <a:t>ecurity of the bike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Safe housing of electronics from weather and tampering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</a:p>
          <a:p>
            <a:pPr lvl="1"/>
            <a:r>
              <a:rPr lang="en-US" dirty="0" smtClean="0"/>
              <a:t>Applications, database, and server must be easily maintained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Compatible with different platforms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Secure design of systems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1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Administrative Web Application</a:t>
            </a:r>
          </a:p>
          <a:p>
            <a:pPr lvl="1"/>
            <a:r>
              <a:rPr lang="en-US" dirty="0" smtClean="0"/>
              <a:t>View higher level details about system</a:t>
            </a:r>
          </a:p>
          <a:p>
            <a:pPr lvl="1"/>
            <a:r>
              <a:rPr lang="en-US" dirty="0" smtClean="0"/>
              <a:t>Remotely perform actions on data</a:t>
            </a:r>
          </a:p>
          <a:p>
            <a:r>
              <a:rPr lang="en-US" dirty="0" smtClean="0"/>
              <a:t>User Web </a:t>
            </a:r>
            <a:r>
              <a:rPr lang="en-US" dirty="0"/>
              <a:t>Application</a:t>
            </a:r>
          </a:p>
          <a:p>
            <a:pPr lvl="1"/>
            <a:r>
              <a:rPr lang="en-US" dirty="0"/>
              <a:t>Register accounts </a:t>
            </a:r>
            <a:r>
              <a:rPr lang="en-US" dirty="0" smtClean="0"/>
              <a:t>using student’s </a:t>
            </a:r>
            <a:r>
              <a:rPr lang="en-US" dirty="0"/>
              <a:t>information</a:t>
            </a:r>
          </a:p>
          <a:p>
            <a:pPr lvl="1"/>
            <a:r>
              <a:rPr lang="en-US" dirty="0"/>
              <a:t>View information </a:t>
            </a:r>
            <a:r>
              <a:rPr lang="en-US" dirty="0" smtClean="0"/>
              <a:t>about </a:t>
            </a:r>
            <a:r>
              <a:rPr lang="en-US" dirty="0"/>
              <a:t>bike stations</a:t>
            </a:r>
          </a:p>
          <a:p>
            <a:pPr lvl="1"/>
            <a:r>
              <a:rPr lang="en-US" dirty="0"/>
              <a:t>Submit maintenance requests and contact </a:t>
            </a:r>
            <a:r>
              <a:rPr lang="en-US" dirty="0" smtClean="0"/>
              <a:t>forms</a:t>
            </a:r>
          </a:p>
          <a:p>
            <a:r>
              <a:rPr lang="en-US" dirty="0" smtClean="0"/>
              <a:t>Android Application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iew all bike stations on map</a:t>
            </a:r>
          </a:p>
          <a:p>
            <a:pPr lvl="1"/>
            <a:r>
              <a:rPr lang="en-US" dirty="0" smtClean="0"/>
              <a:t>View information about individual stations and bike numbers</a:t>
            </a:r>
          </a:p>
          <a:p>
            <a:pPr lvl="1"/>
            <a:r>
              <a:rPr lang="en-US" dirty="0" smtClean="0"/>
              <a:t>Submit maintenance requests for bikes and docks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972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600</TotalTime>
  <Words>886</Words>
  <Application>Microsoft Office PowerPoint</Application>
  <PresentationFormat>Widescreen</PresentationFormat>
  <Paragraphs>191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Wingdings 3</vt:lpstr>
      <vt:lpstr>Facet</vt:lpstr>
      <vt:lpstr>ISU Bikeshare– May1619</vt:lpstr>
      <vt:lpstr>Task Responsibilities</vt:lpstr>
      <vt:lpstr>Problem Statement</vt:lpstr>
      <vt:lpstr>What Makes Our Project Unique?</vt:lpstr>
      <vt:lpstr>Conceptual Sketch</vt:lpstr>
      <vt:lpstr>Requirements</vt:lpstr>
      <vt:lpstr>Previous Project Content</vt:lpstr>
      <vt:lpstr>Technical Constraints and Considerations</vt:lpstr>
      <vt:lpstr>Functional Decomposition</vt:lpstr>
      <vt:lpstr>Functional Decomposition (Cont.)</vt:lpstr>
      <vt:lpstr>Potential Risks and Mitigation</vt:lpstr>
      <vt:lpstr>Project Schedule (Fall Semester)</vt:lpstr>
      <vt:lpstr>Project Schedule (Spring Semester)</vt:lpstr>
      <vt:lpstr>Status of Web Applications</vt:lpstr>
      <vt:lpstr>Status of Android Application</vt:lpstr>
      <vt:lpstr>Status of Hardware</vt:lpstr>
      <vt:lpstr>Hardware Design</vt:lpstr>
      <vt:lpstr>Hardware: Before and After</vt:lpstr>
      <vt:lpstr>PowerPoint Presentation</vt:lpstr>
      <vt:lpstr>Resource Estimate</vt:lpstr>
      <vt:lpstr>Test Plan</vt:lpstr>
      <vt:lpstr>Plan for Next Semester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CyBike – May1619</dc:title>
  <dc:creator>Kyle Perkins</dc:creator>
  <cp:lastModifiedBy>Jorden Studer</cp:lastModifiedBy>
  <cp:revision>68</cp:revision>
  <dcterms:created xsi:type="dcterms:W3CDTF">2015-12-03T23:20:09Z</dcterms:created>
  <dcterms:modified xsi:type="dcterms:W3CDTF">2015-12-09T18:46:37Z</dcterms:modified>
</cp:coreProperties>
</file>